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67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8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46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2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1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6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8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99279C-F5C4-4D92-8141-9A036DC9CF5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9F021C-863C-4FEB-9638-7FDECC12D64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76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research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 a resume/CV/bio that demonstrates: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Technical competence in one or more areas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 view that is not too short, not too far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Any industry work experience you may have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Consistency and longevity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Complexity, defined outcomes, deadlines, and business value</a:t>
            </a:r>
          </a:p>
          <a:p>
            <a:r>
              <a:rPr lang="en-US" dirty="0" smtClean="0"/>
              <a:t>Engage specific companies </a:t>
            </a:r>
            <a:r>
              <a:rPr lang="en-US" dirty="0" smtClean="0">
                <a:sym typeface="Wingdings" panose="05000000000000000000" pitchFamily="2" charset="2"/>
              </a:rPr>
              <a:t> IAB, co-op sponsors, former alumni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Engage </a:t>
            </a:r>
            <a:r>
              <a:rPr lang="en-US" dirty="0" err="1" smtClean="0">
                <a:sym typeface="Wingdings" panose="05000000000000000000" pitchFamily="2" charset="2"/>
              </a:rPr>
              <a:t>DoD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DoL</a:t>
            </a:r>
            <a:r>
              <a:rPr lang="en-US" dirty="0" smtClean="0">
                <a:sym typeface="Wingdings" panose="05000000000000000000" pitchFamily="2" charset="2"/>
              </a:rPr>
              <a:t>, national laboratories, industrial foundations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Attend industry-oriented conferences and consortia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Engage with TAP/MEP, </a:t>
            </a:r>
            <a:r>
              <a:rPr lang="en-US" dirty="0" err="1" smtClean="0">
                <a:sym typeface="Wingdings" panose="05000000000000000000" pitchFamily="2" charset="2"/>
              </a:rPr>
              <a:t>OrthoWorx</a:t>
            </a:r>
            <a:r>
              <a:rPr lang="en-US" dirty="0" smtClean="0">
                <a:sym typeface="Wingdings" panose="05000000000000000000" pitchFamily="2" charset="2"/>
              </a:rPr>
              <a:t>, IN </a:t>
            </a:r>
            <a:r>
              <a:rPr lang="en-US" dirty="0" err="1" smtClean="0">
                <a:sym typeface="Wingdings" panose="05000000000000000000" pitchFamily="2" charset="2"/>
              </a:rPr>
              <a:t>MaC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Develop prototypes and demonstrations; mind the rules and </a:t>
            </a:r>
            <a:r>
              <a:rPr lang="en-US" dirty="0" err="1" smtClean="0">
                <a:sym typeface="Wingdings" panose="05000000000000000000" pitchFamily="2" charset="2"/>
              </a:rPr>
              <a:t>regs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Learn to use funding creatively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8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23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473</TotalTime>
  <Words>96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Wingdings</vt:lpstr>
      <vt:lpstr>Retrospect</vt:lpstr>
      <vt:lpstr>Industry research checklist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Faculty “Checklist”</dc:title>
  <dc:creator>carrieb</dc:creator>
  <cp:lastModifiedBy>carrieb</cp:lastModifiedBy>
  <cp:revision>4</cp:revision>
  <dcterms:created xsi:type="dcterms:W3CDTF">2014-11-03T18:42:00Z</dcterms:created>
  <dcterms:modified xsi:type="dcterms:W3CDTF">2014-11-04T22:02:31Z</dcterms:modified>
</cp:coreProperties>
</file>