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9"/>
  </p:notesMasterIdLst>
  <p:handoutMasterIdLst>
    <p:handoutMasterId r:id="rId10"/>
  </p:handoutMasterIdLst>
  <p:sldIdLst>
    <p:sldId id="281" r:id="rId2"/>
    <p:sldId id="282" r:id="rId3"/>
    <p:sldId id="283" r:id="rId4"/>
    <p:sldId id="285" r:id="rId5"/>
    <p:sldId id="286" r:id="rId6"/>
    <p:sldId id="287" r:id="rId7"/>
    <p:sldId id="28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FB991"/>
    <a:srgbClr val="8D6E3E"/>
    <a:srgbClr val="CFBA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84"/>
    <p:restoredTop sz="96405"/>
  </p:normalViewPr>
  <p:slideViewPr>
    <p:cSldViewPr snapToGrid="0" snapToObjects="1">
      <p:cViewPr varScale="1">
        <p:scale>
          <a:sx n="210" d="100"/>
          <a:sy n="210" d="100"/>
        </p:scale>
        <p:origin x="3544" y="168"/>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8/14/20</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8/14/20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CE5F616-21A7-CC4C-BF45-7FAE975F7790}"/>
              </a:ext>
            </a:extLst>
          </p:cNvPr>
          <p:cNvSpPr/>
          <p:nvPr userDrawn="1"/>
        </p:nvSpPr>
        <p:spPr>
          <a:xfrm>
            <a:off x="0" y="5934141"/>
            <a:ext cx="3644988" cy="923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Line 1">
            <a:extLst>
              <a:ext uri="{FF2B5EF4-FFF2-40B4-BE49-F238E27FC236}">
                <a16:creationId xmlns:a16="http://schemas.microsoft.com/office/drawing/2014/main" id="{2024BB39-6718-4C49-AADC-DCE25310DEAF}"/>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Line 2">
            <a:extLst>
              <a:ext uri="{FF2B5EF4-FFF2-40B4-BE49-F238E27FC236}">
                <a16:creationId xmlns:a16="http://schemas.microsoft.com/office/drawing/2014/main" id="{774C580A-840B-D04A-9C9F-8BEB154E11CD}"/>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Line 3">
            <a:extLst>
              <a:ext uri="{FF2B5EF4-FFF2-40B4-BE49-F238E27FC236}">
                <a16:creationId xmlns:a16="http://schemas.microsoft.com/office/drawing/2014/main" id="{45F43EE4-84F9-A347-ABF0-9FE3CE22861F}"/>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p:cNvSpPr>
            <a:spLocks noGrp="1"/>
          </p:cNvSpPr>
          <p:nvPr>
            <p:ph type="ctrTitle" hasCustomPrompt="1"/>
          </p:nvPr>
        </p:nvSpPr>
        <p:spPr bwMode="blackWhite">
          <a:xfrm>
            <a:off x="1116116" y="1626244"/>
            <a:ext cx="5933959" cy="738664"/>
          </a:xfrm>
          <a:prstGeom prst="rect">
            <a:avLst/>
          </a:prstGeom>
          <a:noFill/>
          <a:ln w="38100">
            <a:noFill/>
          </a:ln>
        </p:spPr>
        <p:txBody>
          <a:bodyPr wrap="square" lIns="0" tIns="0" rIns="0" bIns="0" anchor="t" anchorCtr="0">
            <a:spAutoFit/>
          </a:bodyPr>
          <a:lstStyle>
            <a:lvl1pPr algn="l">
              <a:lnSpc>
                <a:spcPct val="80000"/>
              </a:lnSpc>
              <a:defRPr sz="6000" b="0" i="1" cap="none" spc="0" baseline="0">
                <a:solidFill>
                  <a:schemeClr val="tx2"/>
                </a:solidFill>
                <a:latin typeface="Franklin Gothic Medium" panose="020B0603020102020204" pitchFamily="34" charset="0"/>
              </a:defRPr>
            </a:lvl1pPr>
          </a:lstStyle>
          <a:p>
            <a:r>
              <a:rPr lang="en-US" dirty="0"/>
              <a:t>Presentation Title</a:t>
            </a:r>
          </a:p>
        </p:txBody>
      </p:sp>
      <p:sp>
        <p:nvSpPr>
          <p:cNvPr id="3" name="Subtitle"/>
          <p:cNvSpPr>
            <a:spLocks noGrp="1"/>
          </p:cNvSpPr>
          <p:nvPr>
            <p:ph type="subTitle" idx="1" hasCustomPrompt="1"/>
          </p:nvPr>
        </p:nvSpPr>
        <p:spPr>
          <a:xfrm>
            <a:off x="1116116" y="3429000"/>
            <a:ext cx="5322202" cy="336015"/>
          </a:xfrm>
          <a:noFill/>
        </p:spPr>
        <p:txBody>
          <a:bodyPr wrap="square" lIns="0" tIns="0" rIns="0" bIns="0" anchor="t" anchorCtr="0">
            <a:spAutoFit/>
          </a:bodyPr>
          <a:lstStyle>
            <a:lvl1pPr marL="0" indent="0" algn="l">
              <a:buNone/>
              <a:defRPr sz="2200" b="1" i="0">
                <a:solidFill>
                  <a:schemeClr val="tx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9" name="Slide Number"/>
          <p:cNvSpPr>
            <a:spLocks noGrp="1"/>
          </p:cNvSpPr>
          <p:nvPr>
            <p:ph type="sldNum" sz="quarter" idx="12"/>
          </p:nvPr>
        </p:nvSpPr>
        <p:spPr>
          <a:xfrm>
            <a:off x="8474334" y="6181281"/>
            <a:ext cx="365760" cy="365760"/>
          </a:xfrm>
        </p:spPr>
        <p:txBody>
          <a:bodyPr/>
          <a:lstStyle>
            <a:lvl1pPr>
              <a:defRPr b="0" i="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8" name="Graphic 7">
            <a:extLst>
              <a:ext uri="{FF2B5EF4-FFF2-40B4-BE49-F238E27FC236}">
                <a16:creationId xmlns:a16="http://schemas.microsoft.com/office/drawing/2014/main" id="{3EF654C7-F6FE-D949-9A81-80257C07C7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1323" y="6161376"/>
            <a:ext cx="3445039" cy="364769"/>
          </a:xfrm>
          <a:prstGeom prst="rect">
            <a:avLst/>
          </a:prstGeom>
        </p:spPr>
      </p:pic>
      <p:sp>
        <p:nvSpPr>
          <p:cNvPr id="5" name="Text Placeholder 4">
            <a:extLst>
              <a:ext uri="{FF2B5EF4-FFF2-40B4-BE49-F238E27FC236}">
                <a16:creationId xmlns:a16="http://schemas.microsoft.com/office/drawing/2014/main" id="{D3F10C25-56DC-8142-853C-007A1E9C8E2F}"/>
              </a:ext>
            </a:extLst>
          </p:cNvPr>
          <p:cNvSpPr>
            <a:spLocks noGrp="1"/>
          </p:cNvSpPr>
          <p:nvPr>
            <p:ph type="body" sz="quarter" idx="13" hasCustomPrompt="1"/>
          </p:nvPr>
        </p:nvSpPr>
        <p:spPr>
          <a:xfrm>
            <a:off x="1116115" y="3904615"/>
            <a:ext cx="5321808" cy="338328"/>
          </a:xfrm>
        </p:spPr>
        <p:txBody>
          <a:bodyPr lIns="0" tIns="0" rIns="0" bIns="0"/>
          <a:lstStyle>
            <a:lvl1pPr marL="4763" indent="0">
              <a:buNone/>
              <a:tabLst/>
              <a:defRPr sz="2200" b="1" i="0">
                <a:solidFill>
                  <a:srgbClr val="FFFFFF"/>
                </a:solidFill>
                <a:latin typeface="Franklin Gothic Demi Cond" panose="020B0603020102020204" pitchFamily="34" charset="0"/>
              </a:defRPr>
            </a:lvl1pPr>
          </a:lstStyle>
          <a:p>
            <a:pPr lvl="0"/>
            <a:r>
              <a:rPr lang="en-US" dirty="0"/>
              <a:t>Your Name</a:t>
            </a:r>
          </a:p>
        </p:txBody>
      </p:sp>
      <p:sp>
        <p:nvSpPr>
          <p:cNvPr id="16" name="Text Placeholder 4">
            <a:extLst>
              <a:ext uri="{FF2B5EF4-FFF2-40B4-BE49-F238E27FC236}">
                <a16:creationId xmlns:a16="http://schemas.microsoft.com/office/drawing/2014/main" id="{B4C41F22-9002-BF4A-9978-33C9664C0BB6}"/>
              </a:ext>
            </a:extLst>
          </p:cNvPr>
          <p:cNvSpPr>
            <a:spLocks noGrp="1"/>
          </p:cNvSpPr>
          <p:nvPr>
            <p:ph type="body" sz="quarter" idx="14" hasCustomPrompt="1"/>
          </p:nvPr>
        </p:nvSpPr>
        <p:spPr>
          <a:xfrm>
            <a:off x="1116115" y="4239707"/>
            <a:ext cx="5321808" cy="338328"/>
          </a:xfrm>
        </p:spPr>
        <p:txBody>
          <a:bodyPr lIns="0" tIns="0" rIns="0" bIns="0">
            <a:normAutofit/>
          </a:bodyPr>
          <a:lstStyle>
            <a:lvl1pPr marL="4763" indent="0">
              <a:buNone/>
              <a:tabLst/>
              <a:defRPr sz="1400" b="1" i="0">
                <a:solidFill>
                  <a:srgbClr val="FFFFFF"/>
                </a:solidFill>
                <a:latin typeface="Franklin Gothic Demi Cond" panose="020B0603020102020204" pitchFamily="34" charset="0"/>
              </a:defRPr>
            </a:lvl1pPr>
          </a:lstStyle>
          <a:p>
            <a:pPr lvl="0"/>
            <a:r>
              <a:rPr lang="en-US" dirty="0"/>
              <a:t>Your Title</a:t>
            </a:r>
          </a:p>
        </p:txBody>
      </p:sp>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3960" userDrawn="1">
          <p15:clr>
            <a:srgbClr val="FBAE40"/>
          </p15:clr>
        </p15:guide>
        <p15:guide id="4" pos="4464" userDrawn="1">
          <p15:clr>
            <a:srgbClr val="FBAE40"/>
          </p15:clr>
        </p15:guide>
        <p15:guide id="5" pos="5136" userDrawn="1">
          <p15:clr>
            <a:srgbClr val="FBAE40"/>
          </p15:clr>
        </p15:guide>
        <p15:guide id="6" orient="horz" pos="4080" userDrawn="1">
          <p15:clr>
            <a:srgbClr val="FBAE40"/>
          </p15:clr>
        </p15:guide>
        <p15:guide id="8" pos="6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2"/>
        </a:solidFill>
        <a:effectLst/>
      </p:bgPr>
    </p:bg>
    <p:spTree>
      <p:nvGrpSpPr>
        <p:cNvPr id="1" name=""/>
        <p:cNvGrpSpPr/>
        <p:nvPr/>
      </p:nvGrpSpPr>
      <p:grpSpPr>
        <a:xfrm>
          <a:off x="0" y="0"/>
          <a:ext cx="0" cy="0"/>
          <a:chOff x="0" y="0"/>
          <a:chExt cx="0" cy="0"/>
        </a:xfrm>
      </p:grpSpPr>
      <p:sp>
        <p:nvSpPr>
          <p:cNvPr id="10" name="Black Bar">
            <a:extLst>
              <a:ext uri="{FF2B5EF4-FFF2-40B4-BE49-F238E27FC236}">
                <a16:creationId xmlns:a16="http://schemas.microsoft.com/office/drawing/2014/main" id="{B1922CE4-EA1C-4E4A-82AE-85CF9FED6160}"/>
              </a:ext>
            </a:extLst>
          </p:cNvPr>
          <p:cNvSpPr/>
          <p:nvPr userDrawn="1"/>
        </p:nvSpPr>
        <p:spPr>
          <a:xfrm>
            <a:off x="862313" y="5788"/>
            <a:ext cx="7425159" cy="908137"/>
          </a:xfrm>
          <a:prstGeom prst="rect">
            <a:avLst/>
          </a:prstGeom>
          <a:solidFill>
            <a:srgbClr val="CFB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bg1"/>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1117213" y="1345166"/>
            <a:ext cx="6925733" cy="341599"/>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1545020" y="1962540"/>
            <a:ext cx="6497925"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panose="020B06030201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p:txBody>
      </p: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cxnSp>
        <p:nvCxnSpPr>
          <p:cNvPr id="7" name="Line 1">
            <a:extLst>
              <a:ext uri="{FF2B5EF4-FFF2-40B4-BE49-F238E27FC236}">
                <a16:creationId xmlns:a16="http://schemas.microsoft.com/office/drawing/2014/main" id="{9376245B-A158-4343-924A-84634FC9D3E0}"/>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Line 2">
            <a:extLst>
              <a:ext uri="{FF2B5EF4-FFF2-40B4-BE49-F238E27FC236}">
                <a16:creationId xmlns:a16="http://schemas.microsoft.com/office/drawing/2014/main" id="{330AA77C-DAD5-A741-B4B4-20138A839845}"/>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Line 3">
            <a:extLst>
              <a:ext uri="{FF2B5EF4-FFF2-40B4-BE49-F238E27FC236}">
                <a16:creationId xmlns:a16="http://schemas.microsoft.com/office/drawing/2014/main" id="{535F094A-0145-EE43-AAEF-628AE03581BF}"/>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32"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ext + picture)">
    <p:bg>
      <p:bgPr>
        <a:solidFill>
          <a:schemeClr val="accent2"/>
        </a:solidFill>
        <a:effectLst/>
      </p:bgPr>
    </p:bg>
    <p:spTree>
      <p:nvGrpSpPr>
        <p:cNvPr id="1" name=""/>
        <p:cNvGrpSpPr/>
        <p:nvPr/>
      </p:nvGrpSpPr>
      <p:grpSpPr>
        <a:xfrm>
          <a:off x="0" y="0"/>
          <a:ext cx="0" cy="0"/>
          <a:chOff x="0" y="0"/>
          <a:chExt cx="0" cy="0"/>
        </a:xfrm>
      </p:grpSpPr>
      <p:sp>
        <p:nvSpPr>
          <p:cNvPr id="13" name="Black Bar">
            <a:extLst>
              <a:ext uri="{FF2B5EF4-FFF2-40B4-BE49-F238E27FC236}">
                <a16:creationId xmlns:a16="http://schemas.microsoft.com/office/drawing/2014/main" id="{4CA5BD9D-A76C-4347-8B87-BE671F4D4635}"/>
              </a:ext>
            </a:extLst>
          </p:cNvPr>
          <p:cNvSpPr/>
          <p:nvPr userDrawn="1"/>
        </p:nvSpPr>
        <p:spPr>
          <a:xfrm>
            <a:off x="862313" y="5788"/>
            <a:ext cx="7425159" cy="908137"/>
          </a:xfrm>
          <a:prstGeom prst="rect">
            <a:avLst/>
          </a:prstGeom>
          <a:solidFill>
            <a:srgbClr val="CFB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Line 1">
            <a:extLst>
              <a:ext uri="{FF2B5EF4-FFF2-40B4-BE49-F238E27FC236}">
                <a16:creationId xmlns:a16="http://schemas.microsoft.com/office/drawing/2014/main" id="{F14D0CE5-5CA6-8F4C-A91B-4AF2FB65BD2E}"/>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Line 2">
            <a:extLst>
              <a:ext uri="{FF2B5EF4-FFF2-40B4-BE49-F238E27FC236}">
                <a16:creationId xmlns:a16="http://schemas.microsoft.com/office/drawing/2014/main" id="{1BC2B4EB-F8D7-0C4A-8353-D474AF1DA30E}"/>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Line 3">
            <a:extLst>
              <a:ext uri="{FF2B5EF4-FFF2-40B4-BE49-F238E27FC236}">
                <a16:creationId xmlns:a16="http://schemas.microsoft.com/office/drawing/2014/main" id="{BD8FA873-C2DB-E540-971B-85015120B26C}"/>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Title">
            <a:extLst>
              <a:ext uri="{FF2B5EF4-FFF2-40B4-BE49-F238E27FC236}">
                <a16:creationId xmlns:a16="http://schemas.microsoft.com/office/drawing/2014/main" id="{73768DE6-FB80-874D-8DE0-986B46F1FD05}"/>
              </a:ext>
            </a:extLst>
          </p:cNvPr>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bg1"/>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1128501" y="1345166"/>
            <a:ext cx="6914445" cy="338554"/>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1128501" y="1917388"/>
            <a:ext cx="344349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Cond" panose="020B06060304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br>
              <a:rPr lang="en-US" dirty="0"/>
            </a:br>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endParaRPr lang="en-US" dirty="0"/>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5" y="1920875"/>
            <a:ext cx="3965575" cy="2982913"/>
          </a:xfrm>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icture)">
    <p:bg>
      <p:bgPr>
        <a:solidFill>
          <a:schemeClr val="accent2"/>
        </a:solidFill>
        <a:effectLst/>
      </p:bgPr>
    </p:bg>
    <p:spTree>
      <p:nvGrpSpPr>
        <p:cNvPr id="1" name=""/>
        <p:cNvGrpSpPr/>
        <p:nvPr/>
      </p:nvGrpSpPr>
      <p:grpSpPr>
        <a:xfrm>
          <a:off x="0" y="0"/>
          <a:ext cx="0" cy="0"/>
          <a:chOff x="0" y="0"/>
          <a:chExt cx="0" cy="0"/>
        </a:xfrm>
      </p:grpSpPr>
      <p:cxnSp>
        <p:nvCxnSpPr>
          <p:cNvPr id="9" name="Line 1">
            <a:extLst>
              <a:ext uri="{FF2B5EF4-FFF2-40B4-BE49-F238E27FC236}">
                <a16:creationId xmlns:a16="http://schemas.microsoft.com/office/drawing/2014/main" id="{03EDAEBF-2955-B44D-BFFE-726D87908AFF}"/>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Line 2">
            <a:extLst>
              <a:ext uri="{FF2B5EF4-FFF2-40B4-BE49-F238E27FC236}">
                <a16:creationId xmlns:a16="http://schemas.microsoft.com/office/drawing/2014/main" id="{A1977D23-813F-584A-834E-B0722ABE37AF}"/>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Line 3">
            <a:extLst>
              <a:ext uri="{FF2B5EF4-FFF2-40B4-BE49-F238E27FC236}">
                <a16:creationId xmlns:a16="http://schemas.microsoft.com/office/drawing/2014/main" id="{BB068959-C892-334E-8D54-C4CED37F10B1}"/>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1149262" y="1603262"/>
            <a:ext cx="7004138" cy="423346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dirty="0"/>
              <a:t>Click icon to add picture</a:t>
            </a:r>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573245" y="341204"/>
            <a:ext cx="2879168" cy="747897"/>
          </a:xfrm>
          <a:prstGeom prst="rect">
            <a:avLst/>
          </a:prstGeom>
          <a:noFill/>
          <a:ln w="38100">
            <a:noFill/>
          </a:ln>
        </p:spPr>
        <p:txBody>
          <a:bodyPr wrap="square" lIns="0" tIns="0" rIns="0" bIns="0" anchor="t" anchorCtr="0">
            <a:spAutoFit/>
          </a:bodyPr>
          <a:lstStyle>
            <a:lvl1pPr algn="l">
              <a:defRPr sz="1800" b="0" i="0" cap="none" spc="0">
                <a:solidFill>
                  <a:schemeClr val="bg1"/>
                </a:solidFill>
                <a:latin typeface="Franklin Gothic Medium Cond" panose="020B0606030402020204" pitchFamily="34" charset="0"/>
              </a:defRPr>
            </a:lvl1pPr>
          </a:lstStyle>
          <a:p>
            <a:r>
              <a:rPr lang="en-US" dirty="0"/>
              <a:t>Brief photo caption. Place in top left or right corner. Make text black or white for legibility.</a:t>
            </a:r>
          </a:p>
        </p:txBody>
      </p:sp>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a:off x="429836" y="318798"/>
            <a:ext cx="1" cy="51732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318798"/>
            <a:ext cx="0" cy="1310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6181281"/>
            <a:ext cx="365760" cy="365760"/>
          </a:xfrm>
        </p:spPr>
        <p:txBody>
          <a:bodyPr/>
          <a:lstStyle>
            <a:lvl1pPr>
              <a:defRPr>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264" userDrawn="1">
          <p15:clr>
            <a:srgbClr val="FBAE40"/>
          </p15:clr>
        </p15:guide>
        <p15:guide id="8" orient="horz" pos="1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Fact/Highlight)">
    <p:bg>
      <p:bgPr>
        <a:solidFill>
          <a:schemeClr val="accent2"/>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userDrawn="1"/>
        </p:nvSpPr>
        <p:spPr>
          <a:xfrm>
            <a:off x="0" y="0"/>
            <a:ext cx="9143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466566"/>
            <a:ext cx="4814498" cy="1210973"/>
          </a:xfrm>
          <a:prstGeom prst="rect">
            <a:avLst/>
          </a:prstGeom>
          <a:noFill/>
          <a:ln w="38100">
            <a:noFill/>
          </a:ln>
        </p:spPr>
        <p:txBody>
          <a:bodyPr wrap="square" lIns="0" tIns="0" rIns="0" bIns="0" anchor="t" anchorCtr="0">
            <a:spAutoFit/>
          </a:bodyPr>
          <a:lstStyle>
            <a:lvl1pPr algn="ctr">
              <a:defRPr sz="8600" b="0" i="0" cap="none" spc="300">
                <a:solidFill>
                  <a:schemeClr val="bg2"/>
                </a:solidFill>
                <a:latin typeface="Impact" panose="020B0806030902050204" pitchFamily="34" charset="0"/>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744421"/>
            <a:ext cx="5179092"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0" y="2811027"/>
            <a:ext cx="5171597" cy="307777"/>
          </a:xfrm>
          <a:noFill/>
        </p:spPr>
        <p:txBody>
          <a:bodyPr wrap="square" lIns="0" tIns="0" rIns="0" bIns="0" anchor="t" anchorCtr="0">
            <a:spAutoFit/>
          </a:bodyPr>
          <a:lstStyle>
            <a:lvl1pPr marL="0" indent="0" algn="ctr">
              <a:buNone/>
              <a:defRPr sz="2000" b="1" i="0" spc="300">
                <a:solidFill>
                  <a:srgbClr val="FFFFFF"/>
                </a:solidFill>
                <a:latin typeface="Impact" panose="020B080603090205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3540352"/>
            <a:ext cx="5008850"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Franklin Gothic Medium" panose="020B0603020102020204" pitchFamily="34" charset="0"/>
              </a:defRPr>
            </a:lvl1pPr>
          </a:lstStyle>
          <a:p>
            <a:pPr lvl="0"/>
            <a:r>
              <a:rPr lang="en-US" dirty="0"/>
              <a:t>Fact or highlight. Keep it short with bite-size chunks of information.</a:t>
            </a:r>
          </a:p>
        </p:txBody>
      </p:sp>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1" name="Picture 10">
            <a:extLst>
              <a:ext uri="{FF2B5EF4-FFF2-40B4-BE49-F238E27FC236}">
                <a16:creationId xmlns:a16="http://schemas.microsoft.com/office/drawing/2014/main" id="{9FCD1DC3-C143-EE4D-A499-5C31D0F6FA3C}"/>
              </a:ext>
            </a:extLst>
          </p:cNvPr>
          <p:cNvPicPr>
            <a:picLocks noChangeAspect="1"/>
          </p:cNvPicPr>
          <p:nvPr userDrawn="1"/>
        </p:nvPicPr>
        <p:blipFill>
          <a:blip r:embed="rId2"/>
          <a:stretch>
            <a:fillRect/>
          </a:stretch>
        </p:blipFill>
        <p:spPr>
          <a:xfrm>
            <a:off x="410543" y="6160385"/>
            <a:ext cx="3454400" cy="365760"/>
          </a:xfrm>
          <a:prstGeom prst="rect">
            <a:avLst/>
          </a:prstGeom>
        </p:spPr>
      </p:pic>
      <p:cxnSp>
        <p:nvCxnSpPr>
          <p:cNvPr id="18" name="Line 1">
            <a:extLst>
              <a:ext uri="{FF2B5EF4-FFF2-40B4-BE49-F238E27FC236}">
                <a16:creationId xmlns:a16="http://schemas.microsoft.com/office/drawing/2014/main" id="{8E38E7FA-10D7-954E-B759-D06076D758DA}"/>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Line 2">
            <a:extLst>
              <a:ext uri="{FF2B5EF4-FFF2-40B4-BE49-F238E27FC236}">
                <a16:creationId xmlns:a16="http://schemas.microsoft.com/office/drawing/2014/main" id="{86DB6D73-28EF-104D-8361-F8AC1EBDBD79}"/>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Line 3">
            <a:extLst>
              <a:ext uri="{FF2B5EF4-FFF2-40B4-BE49-F238E27FC236}">
                <a16:creationId xmlns:a16="http://schemas.microsoft.com/office/drawing/2014/main" id="{FC3D861B-B692-6F4B-BE0B-86BE2436131C}"/>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orient="horz" pos="1008" userDrawn="1">
          <p15:clr>
            <a:srgbClr val="FBAE40"/>
          </p15:clr>
        </p15:guide>
        <p15:guide id="8" orient="horz" pos="148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EA83C1-04F5-8949-9340-C351057BDE7E}"/>
              </a:ext>
            </a:extLst>
          </p:cNvPr>
          <p:cNvSpPr/>
          <p:nvPr userDrawn="1"/>
        </p:nvSpPr>
        <p:spPr>
          <a:xfrm>
            <a:off x="0" y="5934141"/>
            <a:ext cx="3644988" cy="923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Line 1">
            <a:extLst>
              <a:ext uri="{FF2B5EF4-FFF2-40B4-BE49-F238E27FC236}">
                <a16:creationId xmlns:a16="http://schemas.microsoft.com/office/drawing/2014/main" id="{3B1FB2B6-8DE1-0B45-8DAD-F698C638A158}"/>
              </a:ext>
            </a:extLst>
          </p:cNvPr>
          <p:cNvCxnSpPr>
            <a:cxnSpLocks/>
          </p:cNvCxnSpPr>
          <p:nvPr userDrawn="1"/>
        </p:nvCxnSpPr>
        <p:spPr>
          <a:xfrm>
            <a:off x="677119" y="0"/>
            <a:ext cx="0" cy="583672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Line 2">
            <a:extLst>
              <a:ext uri="{FF2B5EF4-FFF2-40B4-BE49-F238E27FC236}">
                <a16:creationId xmlns:a16="http://schemas.microsoft.com/office/drawing/2014/main" id="{42272166-B26E-AC4A-AFD5-099119D308A0}"/>
              </a:ext>
            </a:extLst>
          </p:cNvPr>
          <p:cNvCxnSpPr>
            <a:cxnSpLocks/>
          </p:cNvCxnSpPr>
          <p:nvPr userDrawn="1"/>
        </p:nvCxnSpPr>
        <p:spPr>
          <a:xfrm>
            <a:off x="6787587" y="5735256"/>
            <a:ext cx="0" cy="11227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Line 3">
            <a:extLst>
              <a:ext uri="{FF2B5EF4-FFF2-40B4-BE49-F238E27FC236}">
                <a16:creationId xmlns:a16="http://schemas.microsoft.com/office/drawing/2014/main" id="{BDDB5CCA-5ECB-A340-93A3-317A9FA46979}"/>
              </a:ext>
            </a:extLst>
          </p:cNvPr>
          <p:cNvCxnSpPr>
            <a:cxnSpLocks/>
          </p:cNvCxnSpPr>
          <p:nvPr userDrawn="1"/>
        </p:nvCxnSpPr>
        <p:spPr>
          <a:xfrm>
            <a:off x="8452413" y="1597306"/>
            <a:ext cx="0" cy="526069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8" name="Graphic 17">
            <a:extLst>
              <a:ext uri="{FF2B5EF4-FFF2-40B4-BE49-F238E27FC236}">
                <a16:creationId xmlns:a16="http://schemas.microsoft.com/office/drawing/2014/main" id="{03740270-B6F8-524F-A830-9A30066563A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1323" y="6161376"/>
            <a:ext cx="3445039" cy="364769"/>
          </a:xfrm>
          <a:prstGeom prst="rect">
            <a:avLst/>
          </a:prstGeom>
        </p:spPr>
      </p:pic>
      <p:sp>
        <p:nvSpPr>
          <p:cNvPr id="2" name="Title"/>
          <p:cNvSpPr>
            <a:spLocks noGrp="1"/>
          </p:cNvSpPr>
          <p:nvPr>
            <p:ph type="ctrTitle" hasCustomPrompt="1"/>
          </p:nvPr>
        </p:nvSpPr>
        <p:spPr bwMode="blackWhite">
          <a:xfrm>
            <a:off x="1089144" y="1557666"/>
            <a:ext cx="5500897" cy="854080"/>
          </a:xfrm>
          <a:prstGeom prst="rect">
            <a:avLst/>
          </a:prstGeom>
          <a:noFill/>
          <a:ln w="38100">
            <a:noFill/>
          </a:ln>
        </p:spPr>
        <p:txBody>
          <a:bodyPr wrap="square" lIns="0" tIns="0" rIns="0" bIns="0" anchor="t" anchorCtr="0">
            <a:spAutoFit/>
          </a:bodyPr>
          <a:lstStyle>
            <a:lvl1pPr algn="l">
              <a:defRPr sz="6000" b="0" i="1" cap="none" spc="0" baseline="0">
                <a:solidFill>
                  <a:schemeClr val="tx2"/>
                </a:solidFill>
                <a:latin typeface="Franklin Gothic Medium" panose="020B0603020102020204" pitchFamily="34" charset="0"/>
              </a:defRPr>
            </a:lvl1pPr>
          </a:lstStyle>
          <a:p>
            <a:r>
              <a:rPr lang="en-US" dirty="0"/>
              <a:t>Thank You</a:t>
            </a:r>
          </a:p>
        </p:txBody>
      </p:sp>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
        <p:nvSpPr>
          <p:cNvPr id="26" name="Text Placeholder 8">
            <a:extLst>
              <a:ext uri="{FF2B5EF4-FFF2-40B4-BE49-F238E27FC236}">
                <a16:creationId xmlns:a16="http://schemas.microsoft.com/office/drawing/2014/main" id="{8AD8BBF2-2579-5B4F-8005-9E4A00177E7E}"/>
              </a:ext>
            </a:extLst>
          </p:cNvPr>
          <p:cNvSpPr txBox="1">
            <a:spLocks/>
          </p:cNvSpPr>
          <p:nvPr userDrawn="1"/>
        </p:nvSpPr>
        <p:spPr>
          <a:xfrm>
            <a:off x="1021645" y="4647678"/>
            <a:ext cx="5635893" cy="619602"/>
          </a:xfrm>
          <a:prstGeom prst="rect">
            <a:avLst/>
          </a:prstGeom>
        </p:spPr>
        <p:txBody>
          <a:bodyPr vert="horz" lIns="68580" tIns="34290" rIns="68580" bIns="34290" rtlCol="0" anchor="t">
            <a:noAutofit/>
          </a:bodyPr>
          <a:lstStyle>
            <a:lvl1pPr marL="0" indent="0" algn="l" defTabSz="457200" rtl="0" eaLnBrk="1" latinLnBrk="0" hangingPunct="1">
              <a:lnSpc>
                <a:spcPct val="90000"/>
              </a:lnSpc>
              <a:spcBef>
                <a:spcPct val="20000"/>
              </a:spcBef>
              <a:buFontTx/>
              <a:buNone/>
              <a:defRPr sz="13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1329929" algn="l"/>
              </a:tabLst>
            </a:pPr>
            <a:r>
              <a:rPr lang="en-US" sz="1200" dirty="0" err="1">
                <a:solidFill>
                  <a:srgbClr val="FFFFFF"/>
                </a:solidFill>
                <a:latin typeface="Franklin Gothic Medium" panose="020B0603020102020204" pitchFamily="34" charset="0"/>
              </a:rPr>
              <a:t>polytechnic.purdue.edu</a:t>
            </a:r>
            <a:endParaRPr lang="en-US" sz="1200" dirty="0">
              <a:solidFill>
                <a:srgbClr val="FFFFFF"/>
              </a:solidFill>
              <a:latin typeface="Franklin Gothic Medium" panose="020B0603020102020204" pitchFamily="34" charset="0"/>
            </a:endParaRPr>
          </a:p>
          <a:p>
            <a:pPr>
              <a:tabLst>
                <a:tab pos="1329929" algn="l"/>
              </a:tabLst>
            </a:pPr>
            <a:endParaRPr lang="en-US" sz="900" dirty="0">
              <a:solidFill>
                <a:srgbClr val="FFFFFF"/>
              </a:solidFill>
              <a:latin typeface="Franklin Gothic Medium" panose="020B0603020102020204" pitchFamily="34" charset="0"/>
            </a:endParaRPr>
          </a:p>
          <a:p>
            <a:pPr marL="0" indent="0">
              <a:tabLst>
                <a:tab pos="1425575" algn="l"/>
                <a:tab pos="1598613" algn="l"/>
              </a:tabLst>
            </a:pPr>
            <a:r>
              <a:rPr lang="en-US" sz="1050" dirty="0">
                <a:solidFill>
                  <a:srgbClr val="FFFFFF"/>
                </a:solidFill>
                <a:latin typeface="Franklin Gothic Medium" panose="020B0603020102020204" pitchFamily="34" charset="0"/>
              </a:rPr>
              <a:t>	</a:t>
            </a:r>
            <a:r>
              <a:rPr lang="en-US" sz="1200" dirty="0">
                <a:solidFill>
                  <a:srgbClr val="FFFFFF"/>
                </a:solidFill>
                <a:latin typeface="Franklin Gothic Medium" panose="020B0603020102020204" pitchFamily="34" charset="0"/>
              </a:rPr>
              <a:t>/ 	</a:t>
            </a:r>
            <a:r>
              <a:rPr lang="en-US" sz="1200" dirty="0" err="1">
                <a:solidFill>
                  <a:srgbClr val="FFFFFF"/>
                </a:solidFill>
                <a:latin typeface="Franklin Gothic Medium" panose="020B0603020102020204" pitchFamily="34" charset="0"/>
              </a:rPr>
              <a:t>TechPurdue</a:t>
            </a:r>
            <a:endParaRPr lang="en-US" sz="1200" dirty="0">
              <a:solidFill>
                <a:srgbClr val="FFFFFF"/>
              </a:solidFill>
              <a:latin typeface="Franklin Gothic Medium" panose="020B0603020102020204" pitchFamily="34" charset="0"/>
            </a:endParaRPr>
          </a:p>
          <a:p>
            <a:pPr>
              <a:tabLst>
                <a:tab pos="1329929" algn="l"/>
              </a:tabLst>
            </a:pPr>
            <a:endParaRPr lang="en-US" sz="1050" dirty="0">
              <a:solidFill>
                <a:srgbClr val="FFFFFF"/>
              </a:solidFill>
              <a:latin typeface="Franklin Gothic Medium" panose="020B0603020102020204" pitchFamily="34" charset="0"/>
            </a:endParaRPr>
          </a:p>
        </p:txBody>
      </p:sp>
      <p:pic>
        <p:nvPicPr>
          <p:cNvPr id="27" name="Picture 26">
            <a:extLst>
              <a:ext uri="{FF2B5EF4-FFF2-40B4-BE49-F238E27FC236}">
                <a16:creationId xmlns:a16="http://schemas.microsoft.com/office/drawing/2014/main" id="{553D6B6F-D7FF-2A40-8370-C69415ED507C}"/>
              </a:ext>
            </a:extLst>
          </p:cNvPr>
          <p:cNvPicPr>
            <a:picLocks noChangeAspect="1"/>
          </p:cNvPicPr>
          <p:nvPr userDrawn="1"/>
        </p:nvPicPr>
        <p:blipFill>
          <a:blip r:embed="rId4">
            <a:extLst>
              <a:ext uri="{BEBA8EAE-BF5A-486C-A8C5-ECC9F3942E4B}">
                <a14:imgProps xmlns:a14="http://schemas.microsoft.com/office/drawing/2010/main">
                  <a14:imgLayer>
                    <a14:imgEffect>
                      <a14:saturation sat="0"/>
                    </a14:imgEffect>
                  </a14:imgLayer>
                </a14:imgProps>
              </a:ext>
            </a:extLst>
          </a:blip>
          <a:stretch>
            <a:fillRect/>
          </a:stretch>
        </p:blipFill>
        <p:spPr>
          <a:xfrm>
            <a:off x="1086285" y="4996114"/>
            <a:ext cx="1283716" cy="224028"/>
          </a:xfrm>
          <a:prstGeom prst="rect">
            <a:avLst/>
          </a:prstGeom>
        </p:spPr>
      </p:pic>
      <p:sp>
        <p:nvSpPr>
          <p:cNvPr id="28" name="Text Placeholder 4">
            <a:extLst>
              <a:ext uri="{FF2B5EF4-FFF2-40B4-BE49-F238E27FC236}">
                <a16:creationId xmlns:a16="http://schemas.microsoft.com/office/drawing/2014/main" id="{AF0D9BF2-CC1D-2849-845E-6A8A63C4A4CB}"/>
              </a:ext>
            </a:extLst>
          </p:cNvPr>
          <p:cNvSpPr>
            <a:spLocks noGrp="1"/>
          </p:cNvSpPr>
          <p:nvPr>
            <p:ph type="body" sz="quarter" idx="13" hasCustomPrompt="1"/>
          </p:nvPr>
        </p:nvSpPr>
        <p:spPr>
          <a:xfrm>
            <a:off x="1086285" y="2966523"/>
            <a:ext cx="5321808" cy="338328"/>
          </a:xfrm>
        </p:spPr>
        <p:txBody>
          <a:bodyPr lIns="0" tIns="0" rIns="0" bIns="0"/>
          <a:lstStyle>
            <a:lvl1pPr marL="4763" indent="0">
              <a:buNone/>
              <a:tabLst/>
              <a:defRPr sz="2200" b="1" i="0">
                <a:solidFill>
                  <a:srgbClr val="CFB991"/>
                </a:solidFill>
                <a:latin typeface="Franklin Gothic Demi Cond" panose="020B0603020102020204" pitchFamily="34" charset="0"/>
              </a:defRPr>
            </a:lvl1pPr>
          </a:lstStyle>
          <a:p>
            <a:pPr lvl="0"/>
            <a:r>
              <a:rPr lang="en-US" dirty="0"/>
              <a:t>Your Name</a:t>
            </a:r>
          </a:p>
        </p:txBody>
      </p:sp>
      <p:sp>
        <p:nvSpPr>
          <p:cNvPr id="29" name="Text Placeholder 4">
            <a:extLst>
              <a:ext uri="{FF2B5EF4-FFF2-40B4-BE49-F238E27FC236}">
                <a16:creationId xmlns:a16="http://schemas.microsoft.com/office/drawing/2014/main" id="{9D4392CA-F360-BB4D-8735-CC02EA6BF736}"/>
              </a:ext>
            </a:extLst>
          </p:cNvPr>
          <p:cNvSpPr>
            <a:spLocks noGrp="1"/>
          </p:cNvSpPr>
          <p:nvPr>
            <p:ph type="body" sz="quarter" idx="14" hasCustomPrompt="1"/>
          </p:nvPr>
        </p:nvSpPr>
        <p:spPr>
          <a:xfrm>
            <a:off x="1086285" y="3301615"/>
            <a:ext cx="5321808" cy="338328"/>
          </a:xfrm>
        </p:spPr>
        <p:txBody>
          <a:bodyPr lIns="0" tIns="0" rIns="0" bIns="0">
            <a:normAutofit/>
          </a:bodyPr>
          <a:lstStyle>
            <a:lvl1pPr marL="4763" indent="0">
              <a:buNone/>
              <a:tabLst/>
              <a:defRPr sz="1400" b="1" i="0">
                <a:solidFill>
                  <a:srgbClr val="FFFFFF"/>
                </a:solidFill>
                <a:latin typeface="Franklin Gothic Demi Cond" panose="020B0603020102020204" pitchFamily="34" charset="0"/>
              </a:defRPr>
            </a:lvl1pPr>
          </a:lstStyle>
          <a:p>
            <a:pPr lvl="0"/>
            <a:r>
              <a:rPr lang="en-US" dirty="0"/>
              <a:t>Your Title</a:t>
            </a:r>
          </a:p>
        </p:txBody>
      </p:sp>
      <p:sp>
        <p:nvSpPr>
          <p:cNvPr id="30" name="Text Placeholder 4">
            <a:extLst>
              <a:ext uri="{FF2B5EF4-FFF2-40B4-BE49-F238E27FC236}">
                <a16:creationId xmlns:a16="http://schemas.microsoft.com/office/drawing/2014/main" id="{BFB0BAA0-29C0-B345-B95A-FCF294CB7428}"/>
              </a:ext>
            </a:extLst>
          </p:cNvPr>
          <p:cNvSpPr>
            <a:spLocks noGrp="1"/>
          </p:cNvSpPr>
          <p:nvPr>
            <p:ph type="body" sz="quarter" idx="15" hasCustomPrompt="1"/>
          </p:nvPr>
        </p:nvSpPr>
        <p:spPr>
          <a:xfrm>
            <a:off x="1086285" y="3521300"/>
            <a:ext cx="5321808" cy="338328"/>
          </a:xfrm>
        </p:spPr>
        <p:txBody>
          <a:bodyPr lIns="0" tIns="0" rIns="0" bIns="0">
            <a:normAutofit/>
          </a:bodyPr>
          <a:lstStyle>
            <a:lvl1pPr marL="4763" indent="0">
              <a:buNone/>
              <a:tabLst/>
              <a:defRPr sz="1400" b="1" i="0">
                <a:solidFill>
                  <a:srgbClr val="FFFFFF"/>
                </a:solidFill>
                <a:latin typeface="Franklin Gothic Demi Cond" panose="020B0603020102020204" pitchFamily="34" charset="0"/>
              </a:defRPr>
            </a:lvl1pPr>
          </a:lstStyle>
          <a:p>
            <a:pPr lvl="0"/>
            <a:r>
              <a:rPr lang="en-US" dirty="0"/>
              <a:t>Your School/Department/Office</a:t>
            </a:r>
          </a:p>
        </p:txBody>
      </p:sp>
      <p:sp>
        <p:nvSpPr>
          <p:cNvPr id="31" name="Text Placeholder 4">
            <a:extLst>
              <a:ext uri="{FF2B5EF4-FFF2-40B4-BE49-F238E27FC236}">
                <a16:creationId xmlns:a16="http://schemas.microsoft.com/office/drawing/2014/main" id="{4C5C1FD7-4419-8745-90CB-49EB95276C8F}"/>
              </a:ext>
            </a:extLst>
          </p:cNvPr>
          <p:cNvSpPr>
            <a:spLocks noGrp="1"/>
          </p:cNvSpPr>
          <p:nvPr>
            <p:ph type="body" sz="quarter" idx="16" hasCustomPrompt="1"/>
          </p:nvPr>
        </p:nvSpPr>
        <p:spPr>
          <a:xfrm>
            <a:off x="1086285" y="3761883"/>
            <a:ext cx="5321808" cy="338328"/>
          </a:xfrm>
        </p:spPr>
        <p:txBody>
          <a:bodyPr lIns="0" tIns="0" rIns="0" bIns="0">
            <a:normAutofit/>
          </a:bodyPr>
          <a:lstStyle>
            <a:lvl1pPr marL="4763" indent="0">
              <a:buNone/>
              <a:tabLst/>
              <a:defRPr sz="1400" b="1" i="0">
                <a:solidFill>
                  <a:srgbClr val="FFFFFF"/>
                </a:solidFill>
                <a:latin typeface="Franklin Gothic Demi Cond" panose="020B0603020102020204" pitchFamily="34" charset="0"/>
              </a:defRPr>
            </a:lvl1pPr>
          </a:lstStyle>
          <a:p>
            <a:pPr lvl="0"/>
            <a:r>
              <a:rPr lang="en-US" dirty="0" err="1"/>
              <a:t>email@purdue.edu</a:t>
            </a:r>
            <a:endParaRPr lang="en-US" dirty="0"/>
          </a:p>
        </p:txBody>
      </p:sp>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10" name="Picture 9">
            <a:extLst>
              <a:ext uri="{FF2B5EF4-FFF2-40B4-BE49-F238E27FC236}">
                <a16:creationId xmlns:a16="http://schemas.microsoft.com/office/drawing/2014/main" id="{4C452618-3385-A144-9111-5C9452F3601E}"/>
              </a:ext>
            </a:extLst>
          </p:cNvPr>
          <p:cNvPicPr>
            <a:picLocks noChangeAspect="1"/>
          </p:cNvPicPr>
          <p:nvPr userDrawn="1"/>
        </p:nvPicPr>
        <p:blipFill>
          <a:blip r:embed="rId8"/>
          <a:stretch>
            <a:fillRect/>
          </a:stretch>
        </p:blipFill>
        <p:spPr>
          <a:xfrm>
            <a:off x="410543" y="6160385"/>
            <a:ext cx="3454400" cy="365760"/>
          </a:xfrm>
          <a:prstGeom prst="rect">
            <a:avLst/>
          </a:prstGeom>
        </p:spPr>
      </p:pic>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22" r:id="rId4"/>
    <p:sldLayoutId id="2147483723" r:id="rId5"/>
    <p:sldLayoutId id="2147483724" r:id="rId6"/>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Franklin Gothic Medium" panose="020B0603020102020204" pitchFamily="34" charset="0"/>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4056" userDrawn="1">
          <p15:clr>
            <a:srgbClr val="F26B43"/>
          </p15:clr>
        </p15:guide>
        <p15:guide id="4" orient="horz" pos="39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6f7772b2-2f33-4bd2-8ca7-dae3b2b3ef2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E5-3F21-E942-9AC5-2C81FEA38AA7}"/>
              </a:ext>
            </a:extLst>
          </p:cNvPr>
          <p:cNvSpPr>
            <a:spLocks noGrp="1"/>
          </p:cNvSpPr>
          <p:nvPr>
            <p:ph type="ctrTitle"/>
          </p:nvPr>
        </p:nvSpPr>
        <p:spPr>
          <a:xfrm>
            <a:off x="1117214" y="442674"/>
            <a:ext cx="6925732" cy="443198"/>
          </a:xfrm>
        </p:spPr>
        <p:txBody>
          <a:bodyPr/>
          <a:lstStyle/>
          <a:p>
            <a:r>
              <a:rPr lang="en-US" sz="3200" dirty="0"/>
              <a:t>Polytechnic standard (4:3) template</a:t>
            </a:r>
          </a:p>
        </p:txBody>
      </p:sp>
      <p:sp>
        <p:nvSpPr>
          <p:cNvPr id="3" name="Subtitle 2">
            <a:extLst>
              <a:ext uri="{FF2B5EF4-FFF2-40B4-BE49-F238E27FC236}">
                <a16:creationId xmlns:a16="http://schemas.microsoft.com/office/drawing/2014/main" id="{3EB6422E-F277-B244-8842-43AE7E1C7FD1}"/>
              </a:ext>
            </a:extLst>
          </p:cNvPr>
          <p:cNvSpPr>
            <a:spLocks noGrp="1"/>
          </p:cNvSpPr>
          <p:nvPr>
            <p:ph type="subTitle" idx="1"/>
          </p:nvPr>
        </p:nvSpPr>
        <p:spPr/>
        <p:txBody>
          <a:bodyPr/>
          <a:lstStyle/>
          <a:p>
            <a:r>
              <a:rPr lang="en-US" dirty="0"/>
              <a:t>How to use this template</a:t>
            </a:r>
          </a:p>
        </p:txBody>
      </p:sp>
      <p:sp>
        <p:nvSpPr>
          <p:cNvPr id="4" name="Text Placeholder 3">
            <a:extLst>
              <a:ext uri="{FF2B5EF4-FFF2-40B4-BE49-F238E27FC236}">
                <a16:creationId xmlns:a16="http://schemas.microsoft.com/office/drawing/2014/main" id="{50C25CB0-34FD-D742-8DC0-9115B1000E3C}"/>
              </a:ext>
            </a:extLst>
          </p:cNvPr>
          <p:cNvSpPr>
            <a:spLocks noGrp="1"/>
          </p:cNvSpPr>
          <p:nvPr>
            <p:ph type="body" sz="quarter" idx="14"/>
          </p:nvPr>
        </p:nvSpPr>
        <p:spPr>
          <a:xfrm>
            <a:off x="1117213" y="1962540"/>
            <a:ext cx="6228752" cy="3411537"/>
          </a:xfrm>
        </p:spPr>
        <p:txBody>
          <a:bodyPr>
            <a:normAutofit/>
          </a:bodyPr>
          <a:lstStyle/>
          <a:p>
            <a:pPr marL="0" indent="0">
              <a:buNone/>
            </a:pPr>
            <a:r>
              <a:rPr lang="en-US" sz="1100" dirty="0">
                <a:latin typeface="Franklin Gothic Medium Cond" panose="020B0606030402020204" pitchFamily="34" charset="0"/>
              </a:rPr>
              <a:t>This standard-width (4:3) template should be universally compatible with standard-width and modern widescreen (16:9) displays and projectors. A widescreen template is available as an alternate download.</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includes the following slides (and others):</a:t>
            </a:r>
          </a:p>
          <a:p>
            <a:r>
              <a:rPr lang="en-US" sz="1100" b="1" dirty="0">
                <a:latin typeface="Franklin Gothic Medium Cond" panose="020B0606030402020204" pitchFamily="34" charset="0"/>
              </a:rPr>
              <a:t>This slide: </a:t>
            </a:r>
            <a:r>
              <a:rPr lang="en-US" sz="1100" dirty="0">
                <a:latin typeface="Franklin Gothic Medium Cond" panose="020B0606030402020204" pitchFamily="34" charset="0"/>
              </a:rPr>
              <a:t>Delete once you’ve read these instructions</a:t>
            </a:r>
          </a:p>
          <a:p>
            <a:r>
              <a:rPr lang="en-US" sz="1100" b="1" dirty="0">
                <a:latin typeface="Franklin Gothic Medium Cond" panose="020B0606030402020204" pitchFamily="34" charset="0"/>
              </a:rPr>
              <a:t>Presentation Title: </a:t>
            </a:r>
            <a:r>
              <a:rPr lang="en-US" sz="1100" dirty="0">
                <a:latin typeface="Franklin Gothic Medium Cond" panose="020B0606030402020204" pitchFamily="34" charset="0"/>
              </a:rPr>
              <a:t>Typically the first slide your audience will see</a:t>
            </a:r>
          </a:p>
          <a:p>
            <a:r>
              <a:rPr lang="en-US" sz="1100" b="1" dirty="0">
                <a:latin typeface="Franklin Gothic Medium Cond" panose="020B0606030402020204" pitchFamily="34" charset="0"/>
              </a:rPr>
              <a:t>Content Slides (various):</a:t>
            </a:r>
            <a:r>
              <a:rPr lang="en-US" sz="1100" dirty="0">
                <a:latin typeface="Franklin Gothic Medium Cond" panose="020B0606030402020204" pitchFamily="34" charset="0"/>
              </a:rPr>
              <a:t> For text in bite-sized chunks to support material you deliver verbally. (If your audience is reading lengthy text on slides, they’re not listening to you!)</a:t>
            </a:r>
            <a:endParaRPr lang="en-US" sz="1100" b="1" dirty="0">
              <a:latin typeface="Franklin Gothic Medium Cond" panose="020B0606030402020204" pitchFamily="34" charset="0"/>
            </a:endParaRPr>
          </a:p>
          <a:p>
            <a:r>
              <a:rPr lang="en-US" sz="1100" b="1" dirty="0">
                <a:latin typeface="Franklin Gothic Medium Cond" panose="020B0606030402020204" pitchFamily="34" charset="0"/>
              </a:rPr>
              <a:t>Contact Info:</a:t>
            </a:r>
            <a:r>
              <a:rPr lang="en-US" sz="1100" dirty="0">
                <a:latin typeface="Franklin Gothic Medium Cond" panose="020B0606030402020204" pitchFamily="34" charset="0"/>
              </a:rPr>
              <a:t> Could be used as your last slide; leave it on-screen during Q&amp;A</a:t>
            </a:r>
          </a:p>
          <a:p>
            <a:endParaRPr lang="en-US" sz="1100" b="1"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To create a new slide from your choice of slide masters, click the tiny arrow next to “New Slide” in the Home toolbar. To change an existing slide to another master format, click the “Layout” button in the toolbar.</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 </a:t>
            </a:r>
            <a:r>
              <a:rPr lang="en-US" sz="1100" dirty="0">
                <a:solidFill>
                  <a:srgbClr val="8D6E3E"/>
                </a:solidFill>
                <a:latin typeface="Franklin Gothic Medium Cond" panose="020B0606030402020204" pitchFamily="34" charset="0"/>
                <a:hlinkClick r:id="rId2">
                  <a:extLst>
                    <a:ext uri="{A12FA001-AC4F-418D-AE19-62706E023703}">
                      <ahyp:hlinkClr xmlns:ahyp="http://schemas.microsoft.com/office/drawing/2018/hyperlinkcolor" val="tx"/>
                    </a:ext>
                  </a:extLst>
                </a:hlinkClick>
              </a:rPr>
              <a:t>https://support.office.com/en-us/article/Make-your-PowerPoint-presentations-accessible-6f7772b2-2f33-4bd2-8ca7-dae3b2b3ef25</a:t>
            </a:r>
            <a:endParaRPr lang="en-US" sz="1100" dirty="0">
              <a:solidFill>
                <a:srgbClr val="8D6E3E"/>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r>
              <a:rPr lang="en-US" sz="900" dirty="0">
                <a:latin typeface="Franklin Gothic Medium Cond" panose="020B0606030402020204" pitchFamily="34" charset="0"/>
              </a:rPr>
              <a:t>PURDUE POLYTECHNIC OFFICE OF MARKETING COMMUNICATIONS • </a:t>
            </a:r>
            <a:r>
              <a:rPr lang="en-US" sz="900" dirty="0" err="1">
                <a:latin typeface="Franklin Gothic Medium Cond" panose="020B0606030402020204" pitchFamily="34" charset="0"/>
              </a:rPr>
              <a:t>polytechnic.purdue.edu</a:t>
            </a:r>
            <a:r>
              <a:rPr lang="en-US" sz="900" dirty="0">
                <a:latin typeface="Franklin Gothic Medium Cond" panose="020B0606030402020204" pitchFamily="34" charset="0"/>
              </a:rPr>
              <a:t>/marcomm • August 14, 2020</a:t>
            </a:r>
            <a:endParaRPr lang="en-US" sz="9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p:txBody>
      </p:sp>
      <p:sp>
        <p:nvSpPr>
          <p:cNvPr id="5" name="Slide Number Placeholder 4">
            <a:extLst>
              <a:ext uri="{FF2B5EF4-FFF2-40B4-BE49-F238E27FC236}">
                <a16:creationId xmlns:a16="http://schemas.microsoft.com/office/drawing/2014/main" id="{7462956A-9848-0049-91C5-8FFBD73C449C}"/>
              </a:ext>
            </a:extLst>
          </p:cNvPr>
          <p:cNvSpPr>
            <a:spLocks noGrp="1"/>
          </p:cNvSpPr>
          <p:nvPr>
            <p:ph type="sldNum" sz="quarter" idx="4"/>
          </p:nvPr>
        </p:nvSpPr>
        <p:spPr/>
        <p:txBody>
          <a:bodyPr/>
          <a:lstStyle/>
          <a:p>
            <a:fld id="{8A7A6979-0714-4377-B894-6BE4C2D6E202}" type="slidenum">
              <a:rPr lang="en-US" smtClean="0"/>
              <a:pPr/>
              <a:t>1</a:t>
            </a:fld>
            <a:endParaRPr lang="en-US" dirty="0"/>
          </a:p>
        </p:txBody>
      </p:sp>
      <p:sp>
        <p:nvSpPr>
          <p:cNvPr id="6" name="Subtitle 2">
            <a:extLst>
              <a:ext uri="{FF2B5EF4-FFF2-40B4-BE49-F238E27FC236}">
                <a16:creationId xmlns:a16="http://schemas.microsoft.com/office/drawing/2014/main" id="{DABFA379-DB97-B349-A5C2-BD35FE2B9E1A}"/>
              </a:ext>
            </a:extLst>
          </p:cNvPr>
          <p:cNvSpPr txBox="1">
            <a:spLocks/>
          </p:cNvSpPr>
          <p:nvPr/>
        </p:nvSpPr>
        <p:spPr>
          <a:xfrm>
            <a:off x="1117213" y="944719"/>
            <a:ext cx="6349336" cy="184666"/>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200" b="1" i="0" kern="1200">
                <a:solidFill>
                  <a:schemeClr val="bg2"/>
                </a:solidFill>
                <a:latin typeface="Franklin Gothic Demi Cond" panose="020B0603020102020204" pitchFamily="34" charset="0"/>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Franklin Gothic Medium" panose="020B0603020102020204" pitchFamily="34" charset="0"/>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Franklin Gothic Medium" panose="020B0603020102020204" pitchFamily="34" charset="0"/>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sz="1200" b="0" dirty="0">
                <a:solidFill>
                  <a:schemeClr val="bg1"/>
                </a:solidFill>
              </a:rPr>
              <a:t>“Black” edition: Title &amp; contact slides have black backgrounds; other slides have vertical gold accent lines</a:t>
            </a:r>
          </a:p>
        </p:txBody>
      </p:sp>
    </p:spTree>
    <p:extLst>
      <p:ext uri="{BB962C8B-B14F-4D97-AF65-F5344CB8AC3E}">
        <p14:creationId xmlns:p14="http://schemas.microsoft.com/office/powerpoint/2010/main" val="289012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5213-C76F-4A45-B965-D8994CB33A6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D7A6969-BC48-7946-A229-7F7ECCB1A500}"/>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6D0B7BD6-8079-4641-970F-A9457147C5CF}"/>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ext Placeholder 4">
            <a:extLst>
              <a:ext uri="{FF2B5EF4-FFF2-40B4-BE49-F238E27FC236}">
                <a16:creationId xmlns:a16="http://schemas.microsoft.com/office/drawing/2014/main" id="{758CADFE-CE64-F940-8FC7-705D726D9FFD}"/>
              </a:ext>
            </a:extLst>
          </p:cNvPr>
          <p:cNvSpPr>
            <a:spLocks noGrp="1"/>
          </p:cNvSpPr>
          <p:nvPr>
            <p:ph type="body" sz="quarter" idx="13"/>
          </p:nvPr>
        </p:nvSpPr>
        <p:spPr/>
        <p:txBody>
          <a:bodyPr/>
          <a:lstStyle/>
          <a:p>
            <a:endParaRPr lang="en-US" dirty="0"/>
          </a:p>
        </p:txBody>
      </p:sp>
      <p:sp>
        <p:nvSpPr>
          <p:cNvPr id="6" name="Text Placeholder 5">
            <a:extLst>
              <a:ext uri="{FF2B5EF4-FFF2-40B4-BE49-F238E27FC236}">
                <a16:creationId xmlns:a16="http://schemas.microsoft.com/office/drawing/2014/main" id="{EE03A10C-5296-3942-9199-4D3D27F7F9E6}"/>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46365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E77B1-4B55-A242-8B59-746A49F2317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B34A825-395A-4F4F-B819-51E21A3F154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1EADA44-5041-9443-9404-EDBD15A7CC1E}"/>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55B2B550-1237-A249-BBC0-24B0BEA890EE}"/>
              </a:ext>
            </a:extLst>
          </p:cNvPr>
          <p:cNvSpPr>
            <a:spLocks noGrp="1"/>
          </p:cNvSpPr>
          <p:nvPr>
            <p:ph type="sldNum" sz="quarter" idx="4"/>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371932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BD659-C076-D74B-88A5-023429C1C98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A0F9B0-7737-FA42-AE72-C17412A3AABB}"/>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877F9AE0-727A-8245-A635-F759D13A23ED}"/>
              </a:ext>
            </a:extLst>
          </p:cNvPr>
          <p:cNvSpPr>
            <a:spLocks noGrp="1"/>
          </p:cNvSpPr>
          <p:nvPr>
            <p:ph type="body" sz="quarter" idx="14"/>
          </p:nvPr>
        </p:nvSpPr>
        <p:spPr/>
        <p:txBody>
          <a:bodyPr/>
          <a:lstStyle/>
          <a:p>
            <a:endParaRPr lang="en-US"/>
          </a:p>
        </p:txBody>
      </p:sp>
      <p:sp>
        <p:nvSpPr>
          <p:cNvPr id="5" name="Content Placeholder 4">
            <a:extLst>
              <a:ext uri="{FF2B5EF4-FFF2-40B4-BE49-F238E27FC236}">
                <a16:creationId xmlns:a16="http://schemas.microsoft.com/office/drawing/2014/main" id="{55138424-4335-3043-8919-47C9C1BB0D89}"/>
              </a:ext>
            </a:extLst>
          </p:cNvPr>
          <p:cNvSpPr>
            <a:spLocks noGrp="1"/>
          </p:cNvSpPr>
          <p:nvPr>
            <p:ph sz="quarter" idx="13"/>
          </p:nvPr>
        </p:nvSpPr>
        <p:spPr>
          <a:xfrm>
            <a:off x="4765675" y="1920875"/>
            <a:ext cx="3277271" cy="3408050"/>
          </a:xfrm>
        </p:spPr>
        <p:txBody>
          <a:bodyPr/>
          <a:lstStyle/>
          <a:p>
            <a:endParaRPr lang="en-US" dirty="0"/>
          </a:p>
        </p:txBody>
      </p:sp>
      <p:sp>
        <p:nvSpPr>
          <p:cNvPr id="6" name="Slide Number Placeholder 5">
            <a:extLst>
              <a:ext uri="{FF2B5EF4-FFF2-40B4-BE49-F238E27FC236}">
                <a16:creationId xmlns:a16="http://schemas.microsoft.com/office/drawing/2014/main" id="{B839D334-5007-1747-86F0-750E7BF17DEF}"/>
              </a:ext>
            </a:extLst>
          </p:cNvPr>
          <p:cNvSpPr>
            <a:spLocks noGrp="1"/>
          </p:cNvSpPr>
          <p:nvPr>
            <p:ph type="sldNum" sz="quarter" idx="4"/>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377621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B6262B0-B586-CA43-880E-62A8FFC2436C}"/>
              </a:ext>
            </a:extLst>
          </p:cNvPr>
          <p:cNvSpPr>
            <a:spLocks noGrp="1"/>
          </p:cNvSpPr>
          <p:nvPr>
            <p:ph type="pic" sz="quarter" idx="13"/>
          </p:nvPr>
        </p:nvSpPr>
        <p:spPr>
          <a:xfrm>
            <a:off x="862338" y="1441238"/>
            <a:ext cx="7373318" cy="4384851"/>
          </a:xfrm>
        </p:spPr>
      </p:sp>
      <p:sp>
        <p:nvSpPr>
          <p:cNvPr id="5" name="Title 4">
            <a:extLst>
              <a:ext uri="{FF2B5EF4-FFF2-40B4-BE49-F238E27FC236}">
                <a16:creationId xmlns:a16="http://schemas.microsoft.com/office/drawing/2014/main" id="{ABB9E766-A21E-7D45-AFE1-B06C976A50A2}"/>
              </a:ext>
            </a:extLst>
          </p:cNvPr>
          <p:cNvSpPr>
            <a:spLocks noGrp="1"/>
          </p:cNvSpPr>
          <p:nvPr>
            <p:ph type="ctrTitle"/>
          </p:nvPr>
        </p:nvSpPr>
        <p:spPr/>
        <p:txBody>
          <a:bodyPr/>
          <a:lstStyle/>
          <a:p>
            <a:endParaRPr lang="en-US"/>
          </a:p>
        </p:txBody>
      </p:sp>
      <p:sp>
        <p:nvSpPr>
          <p:cNvPr id="4" name="Slide Number Placeholder 3">
            <a:extLst>
              <a:ext uri="{FF2B5EF4-FFF2-40B4-BE49-F238E27FC236}">
                <a16:creationId xmlns:a16="http://schemas.microsoft.com/office/drawing/2014/main" id="{F254C8D1-E87F-D949-A4FD-5349824F69A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113990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DA04-FB6A-7641-BC76-3F920E2749F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26984C-B218-4249-B51A-4A33D6558AD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27F45BD-4B37-504D-BE3A-E0730842C71D}"/>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29E31656-4415-2F49-B070-468DE637CC0C}"/>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17005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F4B2-548F-5F42-8B41-4D7FB81CD07E}"/>
              </a:ext>
            </a:extLst>
          </p:cNvPr>
          <p:cNvSpPr>
            <a:spLocks noGrp="1"/>
          </p:cNvSpPr>
          <p:nvPr>
            <p:ph type="ctrTitle"/>
          </p:nvPr>
        </p:nvSpPr>
        <p:spPr/>
        <p:txBody>
          <a:bodyPr/>
          <a:lstStyle/>
          <a:p>
            <a:endParaRPr lang="en-US"/>
          </a:p>
        </p:txBody>
      </p:sp>
      <p:sp>
        <p:nvSpPr>
          <p:cNvPr id="3" name="Slide Number Placeholder 2">
            <a:extLst>
              <a:ext uri="{FF2B5EF4-FFF2-40B4-BE49-F238E27FC236}">
                <a16:creationId xmlns:a16="http://schemas.microsoft.com/office/drawing/2014/main" id="{BF562F0A-A0A6-4441-AC12-76FFCAD42455}"/>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4" name="Text Placeholder 3">
            <a:extLst>
              <a:ext uri="{FF2B5EF4-FFF2-40B4-BE49-F238E27FC236}">
                <a16:creationId xmlns:a16="http://schemas.microsoft.com/office/drawing/2014/main" id="{B3264691-F0FD-A245-BC44-29628B8B1C7A}"/>
              </a:ext>
            </a:extLst>
          </p:cNvPr>
          <p:cNvSpPr>
            <a:spLocks noGrp="1"/>
          </p:cNvSpPr>
          <p:nvPr>
            <p:ph type="body" sz="quarter" idx="13"/>
          </p:nvPr>
        </p:nvSpPr>
        <p:spPr/>
        <p:txBody>
          <a:bodyPr/>
          <a:lstStyle/>
          <a:p>
            <a:endParaRPr lang="en-US" dirty="0"/>
          </a:p>
        </p:txBody>
      </p:sp>
      <p:sp>
        <p:nvSpPr>
          <p:cNvPr id="5" name="Text Placeholder 4">
            <a:extLst>
              <a:ext uri="{FF2B5EF4-FFF2-40B4-BE49-F238E27FC236}">
                <a16:creationId xmlns:a16="http://schemas.microsoft.com/office/drawing/2014/main" id="{A022EEEB-035B-C44D-B47D-5EB367443DE4}"/>
              </a:ext>
            </a:extLst>
          </p:cNvPr>
          <p:cNvSpPr>
            <a:spLocks noGrp="1"/>
          </p:cNvSpPr>
          <p:nvPr>
            <p:ph type="body" sz="quarter" idx="14"/>
          </p:nvPr>
        </p:nvSpPr>
        <p:spPr/>
        <p:txBody>
          <a:bodyPr/>
          <a:lstStyle/>
          <a:p>
            <a:endParaRPr lang="en-US"/>
          </a:p>
        </p:txBody>
      </p:sp>
      <p:sp>
        <p:nvSpPr>
          <p:cNvPr id="6" name="Text Placeholder 5">
            <a:extLst>
              <a:ext uri="{FF2B5EF4-FFF2-40B4-BE49-F238E27FC236}">
                <a16:creationId xmlns:a16="http://schemas.microsoft.com/office/drawing/2014/main" id="{2ECC231E-BCD7-9B4F-8BAB-A911013C7166}"/>
              </a:ext>
            </a:extLst>
          </p:cNvPr>
          <p:cNvSpPr>
            <a:spLocks noGrp="1"/>
          </p:cNvSpPr>
          <p:nvPr>
            <p:ph type="body" sz="quarter" idx="15"/>
          </p:nvPr>
        </p:nvSpPr>
        <p:spPr/>
        <p:txBody>
          <a:bodyPr/>
          <a:lstStyle/>
          <a:p>
            <a:endParaRPr lang="en-US"/>
          </a:p>
        </p:txBody>
      </p:sp>
      <p:sp>
        <p:nvSpPr>
          <p:cNvPr id="7" name="Text Placeholder 6">
            <a:extLst>
              <a:ext uri="{FF2B5EF4-FFF2-40B4-BE49-F238E27FC236}">
                <a16:creationId xmlns:a16="http://schemas.microsoft.com/office/drawing/2014/main" id="{F6F161BB-1E3C-504F-99F7-6C53532FC01E}"/>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1564979424"/>
      </p:ext>
    </p:extLst>
  </p:cSld>
  <p:clrMapOvr>
    <a:masterClrMapping/>
  </p:clrMapOvr>
</p:sld>
</file>

<file path=ppt/theme/theme1.xml><?xml version="1.0" encoding="utf-8"?>
<a:theme xmlns:a="http://schemas.openxmlformats.org/drawingml/2006/main" name="Parcel">
  <a:themeElements>
    <a:clrScheme name="Custom 4">
      <a:dk1>
        <a:srgbClr val="000000"/>
      </a:dk1>
      <a:lt1>
        <a:srgbClr val="000000"/>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8E6E3D"/>
      </a:hlink>
      <a:folHlink>
        <a:srgbClr val="8E6F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1619</TotalTime>
  <Words>275</Words>
  <Application>Microsoft Macintosh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Acumin Pro</vt:lpstr>
      <vt:lpstr>Arial</vt:lpstr>
      <vt:lpstr>Calibri</vt:lpstr>
      <vt:lpstr>Franklin Gothic Book</vt:lpstr>
      <vt:lpstr>Franklin Gothic Demi Cond</vt:lpstr>
      <vt:lpstr>Franklin Gothic Medium</vt:lpstr>
      <vt:lpstr>Franklin Gothic Medium Cond</vt:lpstr>
      <vt:lpstr>Impact</vt:lpstr>
      <vt:lpstr>Wingdings</vt:lpstr>
      <vt:lpstr>Parcel</vt:lpstr>
      <vt:lpstr>Polytechnic standard (4:3) template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Drake, Payton E</dc:creator>
  <cp:keywords/>
  <dc:description/>
  <cp:lastModifiedBy>O'Malley, John A</cp:lastModifiedBy>
  <cp:revision>32</cp:revision>
  <dcterms:created xsi:type="dcterms:W3CDTF">2020-02-06T20:42:06Z</dcterms:created>
  <dcterms:modified xsi:type="dcterms:W3CDTF">2020-08-14T19:05:25Z</dcterms:modified>
  <cp:category/>
</cp:coreProperties>
</file>