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9"/>
  </p:notesMasterIdLst>
  <p:handoutMasterIdLst>
    <p:handoutMasterId r:id="rId10"/>
  </p:handoutMasterIdLst>
  <p:sldIdLst>
    <p:sldId id="281" r:id="rId2"/>
    <p:sldId id="282" r:id="rId3"/>
    <p:sldId id="283" r:id="rId4"/>
    <p:sldId id="285" r:id="rId5"/>
    <p:sldId id="286" r:id="rId6"/>
    <p:sldId id="287" r:id="rId7"/>
    <p:sldId id="28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05"/>
    <p:restoredTop sz="96405"/>
  </p:normalViewPr>
  <p:slideViewPr>
    <p:cSldViewPr snapToGrid="0" snapToObjects="1">
      <p:cViewPr varScale="1">
        <p:scale>
          <a:sx n="210" d="100"/>
          <a:sy n="210" d="100"/>
        </p:scale>
        <p:origin x="3736" y="168"/>
      </p:cViewPr>
      <p:guideLst/>
    </p:cSldViewPr>
  </p:slideViewPr>
  <p:notesTextViewPr>
    <p:cViewPr>
      <p:scale>
        <a:sx n="1" d="1"/>
        <a:sy n="1" d="1"/>
      </p:scale>
      <p:origin x="0" y="0"/>
    </p:cViewPr>
  </p:notesTextViewPr>
  <p:notesViewPr>
    <p:cSldViewPr snapToGrid="0" snapToObjects="1">
      <p:cViewPr varScale="1">
        <p:scale>
          <a:sx n="164" d="100"/>
          <a:sy n="164" d="100"/>
        </p:scale>
        <p:origin x="50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3C1EAF9-4718-034F-90B3-1E23D9FC38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17E4E72-6179-DD41-84BE-14680CA07B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DF351A-5EA2-C146-A10F-CD8C6A7F8C0C}" type="datetime1">
              <a:rPr lang="en-US" smtClean="0"/>
              <a:t>8/14/20</a:t>
            </a:fld>
            <a:endParaRPr lang="en-US"/>
          </a:p>
        </p:txBody>
      </p:sp>
      <p:sp>
        <p:nvSpPr>
          <p:cNvPr id="4" name="Footer Placeholder 3">
            <a:extLst>
              <a:ext uri="{FF2B5EF4-FFF2-40B4-BE49-F238E27FC236}">
                <a16:creationId xmlns:a16="http://schemas.microsoft.com/office/drawing/2014/main" id="{75F144C2-3F80-4342-9BD6-697909F44F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226BFA-00F6-034C-8865-C10242FD9A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141FFB6-B16B-9547-A849-38D74703E65D}" type="slidenum">
              <a:rPr lang="en-US" smtClean="0"/>
              <a:t>‹#›</a:t>
            </a:fld>
            <a:endParaRPr lang="en-US"/>
          </a:p>
        </p:txBody>
      </p:sp>
    </p:spTree>
    <p:extLst>
      <p:ext uri="{BB962C8B-B14F-4D97-AF65-F5344CB8AC3E}">
        <p14:creationId xmlns:p14="http://schemas.microsoft.com/office/powerpoint/2010/main" val="38554512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C410F0-6477-C64C-B9A1-FDB330E4BF64}" type="datetime1">
              <a:rPr lang="en-US" smtClean="0"/>
              <a:t>8/14/20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4D96B-BF35-6342-BF49-131378446712}" type="slidenum">
              <a:rPr lang="en-US" smtClean="0"/>
              <a:t>‹#›</a:t>
            </a:fld>
            <a:endParaRPr lang="en-US"/>
          </a:p>
        </p:txBody>
      </p:sp>
    </p:spTree>
    <p:extLst>
      <p:ext uri="{BB962C8B-B14F-4D97-AF65-F5344CB8AC3E}">
        <p14:creationId xmlns:p14="http://schemas.microsoft.com/office/powerpoint/2010/main" val="3006304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bg>
      <p:bgPr>
        <a:solidFill>
          <a:schemeClr val="accent2"/>
        </a:solidFill>
        <a:effectLst/>
      </p:bgPr>
    </p:bg>
    <p:spTree>
      <p:nvGrpSpPr>
        <p:cNvPr id="1" name=""/>
        <p:cNvGrpSpPr/>
        <p:nvPr/>
      </p:nvGrpSpPr>
      <p:grpSpPr>
        <a:xfrm>
          <a:off x="0" y="0"/>
          <a:ext cx="0" cy="0"/>
          <a:chOff x="0" y="0"/>
          <a:chExt cx="0" cy="0"/>
        </a:xfrm>
      </p:grpSpPr>
      <p:sp>
        <p:nvSpPr>
          <p:cNvPr id="20" name="Gold Background">
            <a:extLst>
              <a:ext uri="{FF2B5EF4-FFF2-40B4-BE49-F238E27FC236}">
                <a16:creationId xmlns:a16="http://schemas.microsoft.com/office/drawing/2014/main" id="{EACB2F0C-1C3D-CD48-AD13-7B5AD683F7C7}"/>
              </a:ext>
            </a:extLst>
          </p:cNvPr>
          <p:cNvSpPr/>
          <p:nvPr userDrawn="1"/>
        </p:nvSpPr>
        <p:spPr>
          <a:xfrm>
            <a:off x="0" y="0"/>
            <a:ext cx="9144000" cy="6858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hasCustomPrompt="1"/>
          </p:nvPr>
        </p:nvSpPr>
        <p:spPr bwMode="blackWhite">
          <a:xfrm>
            <a:off x="1116116" y="1626244"/>
            <a:ext cx="5933959" cy="738664"/>
          </a:xfrm>
          <a:prstGeom prst="rect">
            <a:avLst/>
          </a:prstGeom>
          <a:noFill/>
          <a:ln w="38100">
            <a:noFill/>
          </a:ln>
        </p:spPr>
        <p:txBody>
          <a:bodyPr wrap="square" lIns="0" tIns="0" rIns="0" bIns="0" anchor="t" anchorCtr="0">
            <a:spAutoFit/>
          </a:bodyPr>
          <a:lstStyle>
            <a:lvl1pPr algn="l">
              <a:lnSpc>
                <a:spcPct val="80000"/>
              </a:lnSpc>
              <a:defRPr sz="6000" b="0" i="1" cap="none" spc="0" baseline="0">
                <a:solidFill>
                  <a:schemeClr val="bg1"/>
                </a:solidFill>
                <a:latin typeface="Franklin Gothic Medium" panose="020B0603020102020204" pitchFamily="34" charset="0"/>
              </a:defRPr>
            </a:lvl1pPr>
          </a:lstStyle>
          <a:p>
            <a:r>
              <a:rPr lang="en-US" dirty="0"/>
              <a:t>Presentation Title</a:t>
            </a:r>
          </a:p>
        </p:txBody>
      </p:sp>
      <p:sp>
        <p:nvSpPr>
          <p:cNvPr id="3" name="Subtitle"/>
          <p:cNvSpPr>
            <a:spLocks noGrp="1"/>
          </p:cNvSpPr>
          <p:nvPr>
            <p:ph type="subTitle" idx="1" hasCustomPrompt="1"/>
          </p:nvPr>
        </p:nvSpPr>
        <p:spPr>
          <a:xfrm>
            <a:off x="1116116" y="3429000"/>
            <a:ext cx="5322202" cy="336015"/>
          </a:xfrm>
          <a:noFill/>
        </p:spPr>
        <p:txBody>
          <a:bodyPr wrap="square" lIns="0" tIns="0" rIns="0" bIns="0" anchor="t" anchorCtr="0">
            <a:spAutoFit/>
          </a:bodyPr>
          <a:lstStyle>
            <a:lvl1pPr marL="0" indent="0" algn="l">
              <a:buNone/>
              <a:defRPr sz="2200" b="1" i="0">
                <a:solidFill>
                  <a:schemeClr val="bg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pic>
        <p:nvPicPr>
          <p:cNvPr id="25" name="Black Triangle">
            <a:extLst>
              <a:ext uri="{FF2B5EF4-FFF2-40B4-BE49-F238E27FC236}">
                <a16:creationId xmlns:a16="http://schemas.microsoft.com/office/drawing/2014/main" id="{B39FD579-3334-AA49-8C7F-768033BE0C6B}"/>
              </a:ext>
            </a:extLst>
          </p:cNvPr>
          <p:cNvPicPr>
            <a:picLocks noChangeAspect="1"/>
          </p:cNvPicPr>
          <p:nvPr userDrawn="1"/>
        </p:nvPicPr>
        <p:blipFill>
          <a:blip r:embed="rId2"/>
          <a:stretch>
            <a:fillRect/>
          </a:stretch>
        </p:blipFill>
        <p:spPr>
          <a:xfrm>
            <a:off x="7366000" y="0"/>
            <a:ext cx="1778000" cy="6858000"/>
          </a:xfrm>
          <a:prstGeom prst="rect">
            <a:avLst/>
          </a:prstGeom>
        </p:spPr>
      </p:pic>
      <p:sp>
        <p:nvSpPr>
          <p:cNvPr id="9" name="Slide Number"/>
          <p:cNvSpPr>
            <a:spLocks noGrp="1"/>
          </p:cNvSpPr>
          <p:nvPr>
            <p:ph type="sldNum" sz="quarter" idx="12"/>
          </p:nvPr>
        </p:nvSpPr>
        <p:spPr/>
        <p:txBody>
          <a:bodyPr/>
          <a:lstStyle>
            <a:lvl1pPr>
              <a:defRPr b="0" i="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pic>
        <p:nvPicPr>
          <p:cNvPr id="12" name="Picture 11">
            <a:extLst>
              <a:ext uri="{FF2B5EF4-FFF2-40B4-BE49-F238E27FC236}">
                <a16:creationId xmlns:a16="http://schemas.microsoft.com/office/drawing/2014/main" id="{ABD91E9D-E919-1E44-B072-294CE034EEF7}"/>
              </a:ext>
            </a:extLst>
          </p:cNvPr>
          <p:cNvPicPr>
            <a:picLocks noChangeAspect="1"/>
          </p:cNvPicPr>
          <p:nvPr userDrawn="1"/>
        </p:nvPicPr>
        <p:blipFill>
          <a:blip r:embed="rId3"/>
          <a:stretch>
            <a:fillRect/>
          </a:stretch>
        </p:blipFill>
        <p:spPr>
          <a:xfrm>
            <a:off x="410543" y="6160385"/>
            <a:ext cx="3454400" cy="365760"/>
          </a:xfrm>
          <a:prstGeom prst="rect">
            <a:avLst/>
          </a:prstGeom>
        </p:spPr>
      </p:pic>
      <p:sp>
        <p:nvSpPr>
          <p:cNvPr id="5" name="Text Placeholder 4">
            <a:extLst>
              <a:ext uri="{FF2B5EF4-FFF2-40B4-BE49-F238E27FC236}">
                <a16:creationId xmlns:a16="http://schemas.microsoft.com/office/drawing/2014/main" id="{D3F10C25-56DC-8142-853C-007A1E9C8E2F}"/>
              </a:ext>
            </a:extLst>
          </p:cNvPr>
          <p:cNvSpPr>
            <a:spLocks noGrp="1"/>
          </p:cNvSpPr>
          <p:nvPr>
            <p:ph type="body" sz="quarter" idx="13" hasCustomPrompt="1"/>
          </p:nvPr>
        </p:nvSpPr>
        <p:spPr>
          <a:xfrm>
            <a:off x="1116115" y="3904615"/>
            <a:ext cx="5321808" cy="338328"/>
          </a:xfrm>
        </p:spPr>
        <p:txBody>
          <a:bodyPr lIns="0" tIns="0" rIns="0" bIns="0"/>
          <a:lstStyle>
            <a:lvl1pPr marL="4763" indent="0">
              <a:buNone/>
              <a:tabLst/>
              <a:defRPr sz="2200" b="1" i="0">
                <a:solidFill>
                  <a:schemeClr val="tx1"/>
                </a:solidFill>
                <a:latin typeface="Franklin Gothic Demi Cond" panose="020B0603020102020204" pitchFamily="34" charset="0"/>
              </a:defRPr>
            </a:lvl1pPr>
          </a:lstStyle>
          <a:p>
            <a:pPr lvl="0"/>
            <a:r>
              <a:rPr lang="en-US" dirty="0"/>
              <a:t>Your Name</a:t>
            </a:r>
          </a:p>
        </p:txBody>
      </p:sp>
      <p:sp>
        <p:nvSpPr>
          <p:cNvPr id="16" name="Text Placeholder 4">
            <a:extLst>
              <a:ext uri="{FF2B5EF4-FFF2-40B4-BE49-F238E27FC236}">
                <a16:creationId xmlns:a16="http://schemas.microsoft.com/office/drawing/2014/main" id="{B4C41F22-9002-BF4A-9978-33C9664C0BB6}"/>
              </a:ext>
            </a:extLst>
          </p:cNvPr>
          <p:cNvSpPr>
            <a:spLocks noGrp="1"/>
          </p:cNvSpPr>
          <p:nvPr>
            <p:ph type="body" sz="quarter" idx="14" hasCustomPrompt="1"/>
          </p:nvPr>
        </p:nvSpPr>
        <p:spPr>
          <a:xfrm>
            <a:off x="1116115" y="4239707"/>
            <a:ext cx="5321808" cy="338328"/>
          </a:xfrm>
        </p:spPr>
        <p:txBody>
          <a:bodyPr lIns="0" tIns="0" rIns="0" bIns="0">
            <a:normAutofit/>
          </a:bodyPr>
          <a:lstStyle>
            <a:lvl1pPr marL="4763" indent="0">
              <a:buNone/>
              <a:tabLst/>
              <a:defRPr sz="1400" b="1" i="0">
                <a:solidFill>
                  <a:schemeClr val="bg2"/>
                </a:solidFill>
                <a:latin typeface="Franklin Gothic Demi Cond" panose="020B0603020102020204" pitchFamily="34" charset="0"/>
              </a:defRPr>
            </a:lvl1pPr>
          </a:lstStyle>
          <a:p>
            <a:pPr lvl="0"/>
            <a:r>
              <a:rPr lang="en-US" dirty="0"/>
              <a:t>Your Title</a:t>
            </a:r>
          </a:p>
        </p:txBody>
      </p:sp>
    </p:spTree>
    <p:extLst>
      <p:ext uri="{BB962C8B-B14F-4D97-AF65-F5344CB8AC3E}">
        <p14:creationId xmlns:p14="http://schemas.microsoft.com/office/powerpoint/2010/main" val="246350217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3960" userDrawn="1">
          <p15:clr>
            <a:srgbClr val="FBAE40"/>
          </p15:clr>
        </p15:guide>
        <p15:guide id="4" pos="4464" userDrawn="1">
          <p15:clr>
            <a:srgbClr val="FBAE40"/>
          </p15:clr>
        </p15:guide>
        <p15:guide id="5" pos="5136" userDrawn="1">
          <p15:clr>
            <a:srgbClr val="FBAE40"/>
          </p15:clr>
        </p15:guide>
        <p15:guide id="6" orient="horz" pos="4080" userDrawn="1">
          <p15:clr>
            <a:srgbClr val="FBAE40"/>
          </p15:clr>
        </p15:guide>
        <p15:guide id="8" pos="6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accent2"/>
        </a:solidFill>
        <a:effectLst/>
      </p:bgPr>
    </p:bg>
    <p:spTree>
      <p:nvGrpSpPr>
        <p:cNvPr id="1" name=""/>
        <p:cNvGrpSpPr/>
        <p:nvPr/>
      </p:nvGrpSpPr>
      <p:grpSpPr>
        <a:xfrm>
          <a:off x="0" y="0"/>
          <a:ext cx="0" cy="0"/>
          <a:chOff x="0" y="0"/>
          <a:chExt cx="0" cy="0"/>
        </a:xfrm>
      </p:grpSpPr>
      <p:pic>
        <p:nvPicPr>
          <p:cNvPr id="27" name="Black Bar">
            <a:extLst>
              <a:ext uri="{FF2B5EF4-FFF2-40B4-BE49-F238E27FC236}">
                <a16:creationId xmlns:a16="http://schemas.microsoft.com/office/drawing/2014/main" id="{6283C7A5-FA96-634B-82F6-99BF44D20F7C}"/>
              </a:ext>
            </a:extLst>
          </p:cNvPr>
          <p:cNvPicPr>
            <a:picLocks noChangeAspect="1"/>
          </p:cNvPicPr>
          <p:nvPr userDrawn="1"/>
        </p:nvPicPr>
        <p:blipFill>
          <a:blip r:embed="rId2"/>
          <a:stretch>
            <a:fillRect/>
          </a:stretch>
        </p:blipFill>
        <p:spPr>
          <a:xfrm>
            <a:off x="5257" y="0"/>
            <a:ext cx="8636000" cy="914400"/>
          </a:xfrm>
          <a:prstGeom prst="rect">
            <a:avLst/>
          </a:prstGeom>
        </p:spPr>
      </p:pic>
      <p:sp>
        <p:nvSpPr>
          <p:cNvPr id="2" name="Title"/>
          <p:cNvSpPr>
            <a:spLocks noGrp="1"/>
          </p:cNvSpPr>
          <p:nvPr>
            <p:ph type="ctrTitle" hasCustomPrompt="1"/>
          </p:nvPr>
        </p:nvSpPr>
        <p:spPr bwMode="blackWhite">
          <a:xfrm>
            <a:off x="1117214" y="442674"/>
            <a:ext cx="6925732" cy="443198"/>
          </a:xfrm>
          <a:prstGeom prst="rect">
            <a:avLst/>
          </a:prstGeom>
          <a:noFill/>
          <a:ln w="38100">
            <a:noFill/>
          </a:ln>
        </p:spPr>
        <p:txBody>
          <a:bodyPr wrap="square" lIns="0" tIns="0" rIns="0" bIns="0" anchor="t" anchorCtr="0">
            <a:spAutoFit/>
          </a:bodyPr>
          <a:lstStyle>
            <a:lvl1pPr algn="l">
              <a:defRPr sz="3200" b="0" i="1" cap="none" spc="0">
                <a:solidFill>
                  <a:schemeClr val="tx2"/>
                </a:solidFill>
                <a:latin typeface="Franklin Gothic Medium" panose="020B0603020102020204" pitchFamily="34" charset="0"/>
              </a:defRPr>
            </a:lvl1pPr>
          </a:lstStyle>
          <a:p>
            <a:r>
              <a:rPr lang="en-US" dirty="0"/>
              <a:t>Title</a:t>
            </a:r>
          </a:p>
        </p:txBody>
      </p:sp>
      <p:sp>
        <p:nvSpPr>
          <p:cNvPr id="3" name="Subhead"/>
          <p:cNvSpPr>
            <a:spLocks noGrp="1"/>
          </p:cNvSpPr>
          <p:nvPr>
            <p:ph type="subTitle" idx="1" hasCustomPrompt="1"/>
          </p:nvPr>
        </p:nvSpPr>
        <p:spPr>
          <a:xfrm>
            <a:off x="1117213" y="1345166"/>
            <a:ext cx="6925733" cy="341599"/>
          </a:xfrm>
          <a:noFill/>
        </p:spPr>
        <p:txBody>
          <a:bodyPr wrap="square" lIns="0" tIns="0" rIns="0" bIns="0" anchor="t" anchorCtr="0">
            <a:spAutoFit/>
          </a:bodyPr>
          <a:lstStyle>
            <a:lvl1pPr marL="0" indent="0" algn="l">
              <a:buNone/>
              <a:defRPr sz="2200" b="1" i="0">
                <a:solidFill>
                  <a:schemeClr val="bg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a:t>
            </a:r>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1580826" y="1962540"/>
            <a:ext cx="6462119"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1800" b="0" i="0" normalizeH="0" baseline="0">
                <a:solidFill>
                  <a:schemeClr val="bg1"/>
                </a:solidFill>
                <a:latin typeface="Franklin Gothic Medium" panose="020B06030201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p:txBody>
      </p:sp>
      <p:sp>
        <p:nvSpPr>
          <p:cNvPr id="29" name="Slide Number">
            <a:extLst>
              <a:ext uri="{FF2B5EF4-FFF2-40B4-BE49-F238E27FC236}">
                <a16:creationId xmlns:a16="http://schemas.microsoft.com/office/drawing/2014/main" id="{49E8753C-A442-034F-B0F4-92D22B3247FE}"/>
              </a:ext>
            </a:extLst>
          </p:cNvPr>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0675489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32" userDrawn="1">
          <p15:clr>
            <a:srgbClr val="FBAE40"/>
          </p15:clr>
        </p15:guide>
        <p15:guide id="7" pos="984" userDrawn="1">
          <p15:clr>
            <a:srgbClr val="FBAE40"/>
          </p15:clr>
        </p15:guide>
        <p15:guide id="8" pos="696" userDrawn="1">
          <p15:clr>
            <a:srgbClr val="FBAE40"/>
          </p15:clr>
        </p15:guide>
        <p15:guide id="9" pos="11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text + picture)">
    <p:bg>
      <p:bgPr>
        <a:solidFill>
          <a:schemeClr val="accent2"/>
        </a:solidFill>
        <a:effectLst/>
      </p:bgPr>
    </p:bg>
    <p:spTree>
      <p:nvGrpSpPr>
        <p:cNvPr id="1" name=""/>
        <p:cNvGrpSpPr/>
        <p:nvPr/>
      </p:nvGrpSpPr>
      <p:grpSpPr>
        <a:xfrm>
          <a:off x="0" y="0"/>
          <a:ext cx="0" cy="0"/>
          <a:chOff x="0" y="0"/>
          <a:chExt cx="0" cy="0"/>
        </a:xfrm>
      </p:grpSpPr>
      <p:pic>
        <p:nvPicPr>
          <p:cNvPr id="21" name="Black Bar">
            <a:extLst>
              <a:ext uri="{FF2B5EF4-FFF2-40B4-BE49-F238E27FC236}">
                <a16:creationId xmlns:a16="http://schemas.microsoft.com/office/drawing/2014/main" id="{87C91AFD-CCD5-AA40-82FE-4B69C6151917}"/>
              </a:ext>
            </a:extLst>
          </p:cNvPr>
          <p:cNvPicPr>
            <a:picLocks noChangeAspect="1"/>
          </p:cNvPicPr>
          <p:nvPr userDrawn="1"/>
        </p:nvPicPr>
        <p:blipFill>
          <a:blip r:embed="rId2"/>
          <a:stretch>
            <a:fillRect/>
          </a:stretch>
        </p:blipFill>
        <p:spPr>
          <a:xfrm>
            <a:off x="5257" y="0"/>
            <a:ext cx="8636000" cy="914400"/>
          </a:xfrm>
          <a:prstGeom prst="rect">
            <a:avLst/>
          </a:prstGeom>
        </p:spPr>
      </p:pic>
      <p:sp>
        <p:nvSpPr>
          <p:cNvPr id="22" name="Title">
            <a:extLst>
              <a:ext uri="{FF2B5EF4-FFF2-40B4-BE49-F238E27FC236}">
                <a16:creationId xmlns:a16="http://schemas.microsoft.com/office/drawing/2014/main" id="{73768DE6-FB80-874D-8DE0-986B46F1FD05}"/>
              </a:ext>
            </a:extLst>
          </p:cNvPr>
          <p:cNvSpPr>
            <a:spLocks noGrp="1"/>
          </p:cNvSpPr>
          <p:nvPr>
            <p:ph type="ctrTitle" hasCustomPrompt="1"/>
          </p:nvPr>
        </p:nvSpPr>
        <p:spPr bwMode="blackWhite">
          <a:xfrm>
            <a:off x="1117214" y="442674"/>
            <a:ext cx="6925732" cy="443198"/>
          </a:xfrm>
          <a:prstGeom prst="rect">
            <a:avLst/>
          </a:prstGeom>
          <a:noFill/>
          <a:ln w="38100">
            <a:noFill/>
          </a:ln>
        </p:spPr>
        <p:txBody>
          <a:bodyPr wrap="square" lIns="0" tIns="0" rIns="0" bIns="0" anchor="t" anchorCtr="0">
            <a:spAutoFit/>
          </a:bodyPr>
          <a:lstStyle>
            <a:lvl1pPr algn="l">
              <a:defRPr sz="3200" b="0" i="1" cap="none" spc="0">
                <a:solidFill>
                  <a:schemeClr val="tx2"/>
                </a:solidFill>
                <a:latin typeface="Franklin Gothic Medium" panose="020B0603020102020204" pitchFamily="34" charset="0"/>
              </a:defRPr>
            </a:lvl1pPr>
          </a:lstStyle>
          <a:p>
            <a:r>
              <a:rPr lang="en-US" dirty="0"/>
              <a:t>Title</a:t>
            </a:r>
          </a:p>
        </p:txBody>
      </p:sp>
      <p:sp>
        <p:nvSpPr>
          <p:cNvPr id="3" name="Subhead"/>
          <p:cNvSpPr>
            <a:spLocks noGrp="1"/>
          </p:cNvSpPr>
          <p:nvPr>
            <p:ph type="subTitle" idx="1" hasCustomPrompt="1"/>
          </p:nvPr>
        </p:nvSpPr>
        <p:spPr>
          <a:xfrm>
            <a:off x="1128501" y="1345166"/>
            <a:ext cx="6914445" cy="338554"/>
          </a:xfrm>
          <a:noFill/>
        </p:spPr>
        <p:txBody>
          <a:bodyPr wrap="square" lIns="0" tIns="0" rIns="0" bIns="0" anchor="t" anchorCtr="0">
            <a:spAutoFit/>
          </a:bodyPr>
          <a:lstStyle>
            <a:lvl1pPr marL="0" indent="0" algn="l">
              <a:buNone/>
              <a:defRPr sz="2200" b="1" i="0">
                <a:solidFill>
                  <a:schemeClr val="bg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a:t>
            </a:r>
          </a:p>
        </p:txBody>
      </p:sp>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1128501" y="1917388"/>
            <a:ext cx="3443499"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1800" b="0" i="0" normalizeH="0" baseline="0">
                <a:solidFill>
                  <a:schemeClr val="bg1"/>
                </a:solidFill>
                <a:latin typeface="Franklin Gothic Medium Cond" panose="020B06060304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br>
              <a:rPr lang="en-US" dirty="0"/>
            </a:br>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endParaRPr lang="en-US" dirty="0"/>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4765675" y="1920875"/>
            <a:ext cx="3965575" cy="2982913"/>
          </a:xfrm>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24" name="Slide Number">
            <a:extLst>
              <a:ext uri="{FF2B5EF4-FFF2-40B4-BE49-F238E27FC236}">
                <a16:creationId xmlns:a16="http://schemas.microsoft.com/office/drawing/2014/main" id="{50D54855-2B56-7D4D-BC1F-BBB8B58B9663}"/>
              </a:ext>
            </a:extLst>
          </p:cNvPr>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1546405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icture)">
    <p:bg>
      <p:bgPr>
        <a:solidFill>
          <a:schemeClr val="accent2"/>
        </a:solidFill>
        <a:effectLst/>
      </p:bgPr>
    </p:bg>
    <p:spTree>
      <p:nvGrpSpPr>
        <p:cNvPr id="1" name=""/>
        <p:cNvGrpSpPr/>
        <p:nvPr/>
      </p:nvGrpSpPr>
      <p:grpSpPr>
        <a:xfrm>
          <a:off x="0" y="0"/>
          <a:ext cx="0" cy="0"/>
          <a:chOff x="0" y="0"/>
          <a:chExt cx="0" cy="0"/>
        </a:xfrm>
      </p:grpSpPr>
      <p:sp>
        <p:nvSpPr>
          <p:cNvPr id="17" name="Picture" descr="Description of Picture">
            <a:extLst>
              <a:ext uri="{FF2B5EF4-FFF2-40B4-BE49-F238E27FC236}">
                <a16:creationId xmlns:a16="http://schemas.microsoft.com/office/drawing/2014/main" id="{B6A7C9B5-3617-0144-A4ED-16186741E8C3}"/>
              </a:ext>
            </a:extLst>
          </p:cNvPr>
          <p:cNvSpPr>
            <a:spLocks noGrp="1"/>
          </p:cNvSpPr>
          <p:nvPr>
            <p:ph type="pic" sz="quarter" idx="13"/>
          </p:nvPr>
        </p:nvSpPr>
        <p:spPr>
          <a:xfrm>
            <a:off x="565518" y="1258349"/>
            <a:ext cx="8038355" cy="4233696"/>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dirty="0"/>
              <a:t>Click icon to add picture</a:t>
            </a:r>
          </a:p>
        </p:txBody>
      </p:sp>
      <p:sp>
        <p:nvSpPr>
          <p:cNvPr id="14" name="Photo Caption">
            <a:extLst>
              <a:ext uri="{FF2B5EF4-FFF2-40B4-BE49-F238E27FC236}">
                <a16:creationId xmlns:a16="http://schemas.microsoft.com/office/drawing/2014/main" id="{0D6DAF39-EE35-6843-807B-FF770BE21293}"/>
              </a:ext>
            </a:extLst>
          </p:cNvPr>
          <p:cNvSpPr>
            <a:spLocks noGrp="1"/>
          </p:cNvSpPr>
          <p:nvPr>
            <p:ph type="ctrTitle" hasCustomPrompt="1"/>
          </p:nvPr>
        </p:nvSpPr>
        <p:spPr bwMode="blackWhite">
          <a:xfrm>
            <a:off x="565518" y="304800"/>
            <a:ext cx="2879168" cy="747897"/>
          </a:xfrm>
          <a:prstGeom prst="rect">
            <a:avLst/>
          </a:prstGeom>
          <a:noFill/>
          <a:ln w="38100">
            <a:noFill/>
          </a:ln>
        </p:spPr>
        <p:txBody>
          <a:bodyPr wrap="square" lIns="0" tIns="0" rIns="0" bIns="0" anchor="t" anchorCtr="0">
            <a:spAutoFit/>
          </a:bodyPr>
          <a:lstStyle>
            <a:lvl1pPr algn="l">
              <a:defRPr sz="1800" b="0" i="0" cap="none" spc="0">
                <a:solidFill>
                  <a:schemeClr val="bg1"/>
                </a:solidFill>
                <a:latin typeface="Franklin Gothic Medium Cond" panose="020B0606030402020204" pitchFamily="34" charset="0"/>
              </a:defRPr>
            </a:lvl1pPr>
          </a:lstStyle>
          <a:p>
            <a:r>
              <a:rPr lang="en-US" dirty="0"/>
              <a:t>Brief photo caption. Place in top left or right corner. Make text black or white for legibility.</a:t>
            </a:r>
          </a:p>
        </p:txBody>
      </p:sp>
      <p:cxnSp>
        <p:nvCxnSpPr>
          <p:cNvPr id="13" name="Line 1">
            <a:extLst>
              <a:ext uri="{FF2B5EF4-FFF2-40B4-BE49-F238E27FC236}">
                <a16:creationId xmlns:a16="http://schemas.microsoft.com/office/drawing/2014/main" id="{A746CD05-A191-A442-A002-3AD9F5CCAD2A}"/>
              </a:ext>
            </a:extLst>
          </p:cNvPr>
          <p:cNvCxnSpPr>
            <a:cxnSpLocks/>
          </p:cNvCxnSpPr>
          <p:nvPr userDrawn="1"/>
        </p:nvCxnSpPr>
        <p:spPr>
          <a:xfrm>
            <a:off x="419100" y="318798"/>
            <a:ext cx="10737" cy="51732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ne 2">
            <a:extLst>
              <a:ext uri="{FF2B5EF4-FFF2-40B4-BE49-F238E27FC236}">
                <a16:creationId xmlns:a16="http://schemas.microsoft.com/office/drawing/2014/main" id="{461AAE78-C01B-DD4E-A8D1-EE36B5982A91}"/>
              </a:ext>
            </a:extLst>
          </p:cNvPr>
          <p:cNvCxnSpPr>
            <a:cxnSpLocks/>
          </p:cNvCxnSpPr>
          <p:nvPr userDrawn="1"/>
        </p:nvCxnSpPr>
        <p:spPr>
          <a:xfrm>
            <a:off x="3491931" y="318798"/>
            <a:ext cx="0" cy="13101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29" name="Gold Triangle">
            <a:extLst>
              <a:ext uri="{FF2B5EF4-FFF2-40B4-BE49-F238E27FC236}">
                <a16:creationId xmlns:a16="http://schemas.microsoft.com/office/drawing/2014/main" id="{6C3B8210-1510-C644-9CE9-0E6E1BA9961F}"/>
              </a:ext>
            </a:extLst>
          </p:cNvPr>
          <p:cNvPicPr>
            <a:picLocks noChangeAspect="1"/>
          </p:cNvPicPr>
          <p:nvPr userDrawn="1"/>
        </p:nvPicPr>
        <p:blipFill>
          <a:blip r:embed="rId2"/>
          <a:stretch>
            <a:fillRect/>
          </a:stretch>
        </p:blipFill>
        <p:spPr>
          <a:xfrm>
            <a:off x="7366000" y="0"/>
            <a:ext cx="1778000" cy="6858000"/>
          </a:xfrm>
          <a:prstGeom prst="rect">
            <a:avLst/>
          </a:prstGeom>
        </p:spPr>
      </p:pic>
      <p:sp>
        <p:nvSpPr>
          <p:cNvPr id="21" name="Slide Number">
            <a:extLst>
              <a:ext uri="{FF2B5EF4-FFF2-40B4-BE49-F238E27FC236}">
                <a16:creationId xmlns:a16="http://schemas.microsoft.com/office/drawing/2014/main" id="{14A543BD-A296-7346-B649-5BA64898AF2C}"/>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8625800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264" userDrawn="1">
          <p15:clr>
            <a:srgbClr val="FBAE40"/>
          </p15:clr>
        </p15:guide>
        <p15:guide id="8" orient="horz" pos="1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Fact/Highlight)">
    <p:bg>
      <p:bgPr>
        <a:solidFill>
          <a:schemeClr val="accent2"/>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userDrawn="1"/>
        </p:nvSpPr>
        <p:spPr>
          <a:xfrm>
            <a:off x="0" y="0"/>
            <a:ext cx="9143999" cy="68522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ading">
            <a:extLst>
              <a:ext uri="{FF2B5EF4-FFF2-40B4-BE49-F238E27FC236}">
                <a16:creationId xmlns:a16="http://schemas.microsoft.com/office/drawing/2014/main" id="{4D7D7E43-151C-6148-8D70-1135C4C4B705}"/>
              </a:ext>
            </a:extLst>
          </p:cNvPr>
          <p:cNvSpPr>
            <a:spLocks noGrp="1"/>
          </p:cNvSpPr>
          <p:nvPr>
            <p:ph type="ctrTitle" hasCustomPrompt="1"/>
          </p:nvPr>
        </p:nvSpPr>
        <p:spPr bwMode="blackWhite">
          <a:xfrm>
            <a:off x="2170159" y="1466566"/>
            <a:ext cx="4814498" cy="1210973"/>
          </a:xfrm>
          <a:prstGeom prst="rect">
            <a:avLst/>
          </a:prstGeom>
          <a:noFill/>
          <a:ln w="38100">
            <a:noFill/>
          </a:ln>
        </p:spPr>
        <p:txBody>
          <a:bodyPr wrap="square" lIns="0" tIns="0" rIns="0" bIns="0" anchor="t" anchorCtr="0">
            <a:spAutoFit/>
          </a:bodyPr>
          <a:lstStyle>
            <a:lvl1pPr algn="ctr">
              <a:defRPr sz="8600" b="0" i="0" cap="none" spc="300">
                <a:solidFill>
                  <a:schemeClr val="bg2"/>
                </a:solidFill>
                <a:latin typeface="Impact" panose="020B0806030902050204" pitchFamily="34" charset="0"/>
              </a:defRPr>
            </a:lvl1pPr>
          </a:lstStyle>
          <a:p>
            <a:r>
              <a:rPr lang="en-US" dirty="0"/>
              <a:t>123</a:t>
            </a:r>
          </a:p>
        </p:txBody>
      </p:sp>
      <p:sp>
        <p:nvSpPr>
          <p:cNvPr id="20" name="Black Bar">
            <a:extLst>
              <a:ext uri="{FF2B5EF4-FFF2-40B4-BE49-F238E27FC236}">
                <a16:creationId xmlns:a16="http://schemas.microsoft.com/office/drawing/2014/main" id="{EACB2F0C-1C3D-CD48-AD13-7B5AD683F7C7}"/>
              </a:ext>
            </a:extLst>
          </p:cNvPr>
          <p:cNvSpPr/>
          <p:nvPr userDrawn="1"/>
        </p:nvSpPr>
        <p:spPr>
          <a:xfrm>
            <a:off x="1986208" y="2744421"/>
            <a:ext cx="5179092"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ubhead">
            <a:extLst>
              <a:ext uri="{FF2B5EF4-FFF2-40B4-BE49-F238E27FC236}">
                <a16:creationId xmlns:a16="http://schemas.microsoft.com/office/drawing/2014/main" id="{0B79470A-88E7-9241-9D11-9A69D762338C}"/>
              </a:ext>
            </a:extLst>
          </p:cNvPr>
          <p:cNvSpPr>
            <a:spLocks noGrp="1"/>
          </p:cNvSpPr>
          <p:nvPr>
            <p:ph type="subTitle" idx="1" hasCustomPrompt="1"/>
          </p:nvPr>
        </p:nvSpPr>
        <p:spPr>
          <a:xfrm>
            <a:off x="1986200" y="2811027"/>
            <a:ext cx="5171597" cy="307777"/>
          </a:xfrm>
          <a:noFill/>
        </p:spPr>
        <p:txBody>
          <a:bodyPr wrap="square" lIns="0" tIns="0" rIns="0" bIns="0" anchor="t" anchorCtr="0">
            <a:spAutoFit/>
          </a:bodyPr>
          <a:lstStyle>
            <a:lvl1pPr marL="0" indent="0" algn="ctr">
              <a:buNone/>
              <a:defRPr sz="2000" b="1" i="0" spc="300">
                <a:solidFill>
                  <a:schemeClr val="accent2"/>
                </a:solidFill>
                <a:latin typeface="Impact" panose="020B080603090205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156451" y="3540352"/>
            <a:ext cx="5008850"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Franklin Gothic Medium" panose="020B0603020102020204" pitchFamily="34" charset="0"/>
              </a:defRPr>
            </a:lvl1pPr>
          </a:lstStyle>
          <a:p>
            <a:pPr lvl="0"/>
            <a:r>
              <a:rPr lang="en-US" dirty="0"/>
              <a:t>Fact or highlight. Keep it short with bite-size chunks of information.</a:t>
            </a:r>
          </a:p>
        </p:txBody>
      </p:sp>
      <p:pic>
        <p:nvPicPr>
          <p:cNvPr id="24" name="Gold Triangle">
            <a:extLst>
              <a:ext uri="{FF2B5EF4-FFF2-40B4-BE49-F238E27FC236}">
                <a16:creationId xmlns:a16="http://schemas.microsoft.com/office/drawing/2014/main" id="{4DC803D7-BDE8-2740-B36D-EB98236EB729}"/>
              </a:ext>
            </a:extLst>
          </p:cNvPr>
          <p:cNvPicPr>
            <a:picLocks noChangeAspect="1"/>
          </p:cNvPicPr>
          <p:nvPr userDrawn="1"/>
        </p:nvPicPr>
        <p:blipFill>
          <a:blip r:embed="rId2"/>
          <a:stretch>
            <a:fillRect/>
          </a:stretch>
        </p:blipFill>
        <p:spPr>
          <a:xfrm>
            <a:off x="7366000" y="0"/>
            <a:ext cx="1778000" cy="6858000"/>
          </a:xfrm>
          <a:prstGeom prst="rect">
            <a:avLst/>
          </a:prstGeom>
        </p:spPr>
      </p:pic>
      <p:sp>
        <p:nvSpPr>
          <p:cNvPr id="26" name="Slide Number">
            <a:extLst>
              <a:ext uri="{FF2B5EF4-FFF2-40B4-BE49-F238E27FC236}">
                <a16:creationId xmlns:a16="http://schemas.microsoft.com/office/drawing/2014/main" id="{8E13B548-F076-CF46-A887-15D7D4869738}"/>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pic>
        <p:nvPicPr>
          <p:cNvPr id="11" name="Picture 10">
            <a:extLst>
              <a:ext uri="{FF2B5EF4-FFF2-40B4-BE49-F238E27FC236}">
                <a16:creationId xmlns:a16="http://schemas.microsoft.com/office/drawing/2014/main" id="{9FCD1DC3-C143-EE4D-A499-5C31D0F6FA3C}"/>
              </a:ext>
            </a:extLst>
          </p:cNvPr>
          <p:cNvPicPr>
            <a:picLocks noChangeAspect="1"/>
          </p:cNvPicPr>
          <p:nvPr userDrawn="1"/>
        </p:nvPicPr>
        <p:blipFill>
          <a:blip r:embed="rId3"/>
          <a:stretch>
            <a:fillRect/>
          </a:stretch>
        </p:blipFill>
        <p:spPr>
          <a:xfrm>
            <a:off x="410543" y="6160385"/>
            <a:ext cx="3454400" cy="365760"/>
          </a:xfrm>
          <a:prstGeom prst="rect">
            <a:avLst/>
          </a:prstGeom>
        </p:spPr>
      </p:pic>
    </p:spTree>
    <p:extLst>
      <p:ext uri="{BB962C8B-B14F-4D97-AF65-F5344CB8AC3E}">
        <p14:creationId xmlns:p14="http://schemas.microsoft.com/office/powerpoint/2010/main" val="270739352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orient="horz" pos="1008" userDrawn="1">
          <p15:clr>
            <a:srgbClr val="FBAE40"/>
          </p15:clr>
        </p15:guide>
        <p15:guide id="8" orient="horz" pos="148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Info">
    <p:bg>
      <p:bgPr>
        <a:solidFill>
          <a:schemeClr val="accent2"/>
        </a:solidFill>
        <a:effectLst/>
      </p:bgPr>
    </p:bg>
    <p:spTree>
      <p:nvGrpSpPr>
        <p:cNvPr id="1" name=""/>
        <p:cNvGrpSpPr/>
        <p:nvPr/>
      </p:nvGrpSpPr>
      <p:grpSpPr>
        <a:xfrm>
          <a:off x="0" y="0"/>
          <a:ext cx="0" cy="0"/>
          <a:chOff x="0" y="0"/>
          <a:chExt cx="0" cy="0"/>
        </a:xfrm>
      </p:grpSpPr>
      <p:sp>
        <p:nvSpPr>
          <p:cNvPr id="17" name="Gold Background">
            <a:extLst>
              <a:ext uri="{FF2B5EF4-FFF2-40B4-BE49-F238E27FC236}">
                <a16:creationId xmlns:a16="http://schemas.microsoft.com/office/drawing/2014/main" id="{F59025A6-822F-2D44-9F31-61A4A63F5CD3}"/>
              </a:ext>
            </a:extLst>
          </p:cNvPr>
          <p:cNvSpPr/>
          <p:nvPr userDrawn="1"/>
        </p:nvSpPr>
        <p:spPr>
          <a:xfrm>
            <a:off x="0" y="0"/>
            <a:ext cx="9144000" cy="6858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hasCustomPrompt="1"/>
          </p:nvPr>
        </p:nvSpPr>
        <p:spPr bwMode="blackWhite">
          <a:xfrm>
            <a:off x="1089144" y="1557666"/>
            <a:ext cx="5500897" cy="854080"/>
          </a:xfrm>
          <a:prstGeom prst="rect">
            <a:avLst/>
          </a:prstGeom>
          <a:noFill/>
          <a:ln w="38100">
            <a:noFill/>
          </a:ln>
        </p:spPr>
        <p:txBody>
          <a:bodyPr wrap="square" lIns="0" tIns="0" rIns="0" bIns="0" anchor="t" anchorCtr="0">
            <a:spAutoFit/>
          </a:bodyPr>
          <a:lstStyle>
            <a:lvl1pPr algn="l">
              <a:defRPr sz="6000" b="0" i="1" cap="none" spc="0" baseline="0">
                <a:solidFill>
                  <a:schemeClr val="bg1"/>
                </a:solidFill>
                <a:latin typeface="Franklin Gothic Medium" panose="020B0603020102020204" pitchFamily="34" charset="0"/>
              </a:defRPr>
            </a:lvl1pPr>
          </a:lstStyle>
          <a:p>
            <a:r>
              <a:rPr lang="en-US" dirty="0"/>
              <a:t>Thank You</a:t>
            </a:r>
          </a:p>
        </p:txBody>
      </p:sp>
      <p:pic>
        <p:nvPicPr>
          <p:cNvPr id="21" name="Black Triangle">
            <a:extLst>
              <a:ext uri="{FF2B5EF4-FFF2-40B4-BE49-F238E27FC236}">
                <a16:creationId xmlns:a16="http://schemas.microsoft.com/office/drawing/2014/main" id="{237F821D-D4B4-C442-814B-E1605BD7539E}"/>
              </a:ext>
            </a:extLst>
          </p:cNvPr>
          <p:cNvPicPr>
            <a:picLocks noChangeAspect="1"/>
          </p:cNvPicPr>
          <p:nvPr userDrawn="1"/>
        </p:nvPicPr>
        <p:blipFill>
          <a:blip r:embed="rId2"/>
          <a:stretch>
            <a:fillRect/>
          </a:stretch>
        </p:blipFill>
        <p:spPr>
          <a:xfrm>
            <a:off x="7366000" y="0"/>
            <a:ext cx="1778000" cy="6858000"/>
          </a:xfrm>
          <a:prstGeom prst="rect">
            <a:avLst/>
          </a:prstGeom>
        </p:spPr>
      </p:pic>
      <p:sp>
        <p:nvSpPr>
          <p:cNvPr id="23" name="Slide Number">
            <a:extLst>
              <a:ext uri="{FF2B5EF4-FFF2-40B4-BE49-F238E27FC236}">
                <a16:creationId xmlns:a16="http://schemas.microsoft.com/office/drawing/2014/main" id="{ACFC5D5C-1C9B-F148-A910-72ADDA93ABF0}"/>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pic>
        <p:nvPicPr>
          <p:cNvPr id="10" name="Picture 9">
            <a:extLst>
              <a:ext uri="{FF2B5EF4-FFF2-40B4-BE49-F238E27FC236}">
                <a16:creationId xmlns:a16="http://schemas.microsoft.com/office/drawing/2014/main" id="{053DF361-4A5B-984D-AF5B-5AA76E12424B}"/>
              </a:ext>
            </a:extLst>
          </p:cNvPr>
          <p:cNvPicPr>
            <a:picLocks noChangeAspect="1"/>
          </p:cNvPicPr>
          <p:nvPr userDrawn="1"/>
        </p:nvPicPr>
        <p:blipFill>
          <a:blip r:embed="rId3"/>
          <a:stretch>
            <a:fillRect/>
          </a:stretch>
        </p:blipFill>
        <p:spPr>
          <a:xfrm>
            <a:off x="410543" y="6160385"/>
            <a:ext cx="3454400" cy="365760"/>
          </a:xfrm>
          <a:prstGeom prst="rect">
            <a:avLst/>
          </a:prstGeom>
        </p:spPr>
      </p:pic>
      <p:sp>
        <p:nvSpPr>
          <p:cNvPr id="26" name="Text Placeholder 8">
            <a:extLst>
              <a:ext uri="{FF2B5EF4-FFF2-40B4-BE49-F238E27FC236}">
                <a16:creationId xmlns:a16="http://schemas.microsoft.com/office/drawing/2014/main" id="{8AD8BBF2-2579-5B4F-8005-9E4A00177E7E}"/>
              </a:ext>
            </a:extLst>
          </p:cNvPr>
          <p:cNvSpPr txBox="1">
            <a:spLocks/>
          </p:cNvSpPr>
          <p:nvPr userDrawn="1"/>
        </p:nvSpPr>
        <p:spPr>
          <a:xfrm>
            <a:off x="1021645" y="4647678"/>
            <a:ext cx="5635893" cy="619602"/>
          </a:xfrm>
          <a:prstGeom prst="rect">
            <a:avLst/>
          </a:prstGeom>
        </p:spPr>
        <p:txBody>
          <a:bodyPr vert="horz" lIns="68580" tIns="34290" rIns="68580" bIns="34290" rtlCol="0" anchor="t">
            <a:noAutofit/>
          </a:bodyPr>
          <a:lstStyle>
            <a:lvl1pPr marL="0" indent="0" algn="l" defTabSz="457200" rtl="0" eaLnBrk="1" latinLnBrk="0" hangingPunct="1">
              <a:lnSpc>
                <a:spcPct val="90000"/>
              </a:lnSpc>
              <a:spcBef>
                <a:spcPct val="20000"/>
              </a:spcBef>
              <a:buFontTx/>
              <a:buNone/>
              <a:defRPr sz="13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Font typeface="Lucida Grande"/>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1329929" algn="l"/>
              </a:tabLst>
            </a:pPr>
            <a:r>
              <a:rPr lang="en-US" sz="1200" dirty="0" err="1">
                <a:latin typeface="Franklin Gothic Medium" panose="020B0603020102020204" pitchFamily="34" charset="0"/>
              </a:rPr>
              <a:t>polytechnic.purdue.edu</a:t>
            </a:r>
            <a:endParaRPr lang="en-US" sz="1200" dirty="0">
              <a:latin typeface="Franklin Gothic Medium" panose="020B0603020102020204" pitchFamily="34" charset="0"/>
            </a:endParaRPr>
          </a:p>
          <a:p>
            <a:pPr>
              <a:tabLst>
                <a:tab pos="1329929" algn="l"/>
              </a:tabLst>
            </a:pPr>
            <a:endParaRPr lang="en-US" sz="900" dirty="0">
              <a:latin typeface="Franklin Gothic Medium" panose="020B0603020102020204" pitchFamily="34" charset="0"/>
            </a:endParaRPr>
          </a:p>
          <a:p>
            <a:pPr marL="0" indent="0">
              <a:tabLst>
                <a:tab pos="1425575" algn="l"/>
                <a:tab pos="1598613" algn="l"/>
              </a:tabLst>
            </a:pPr>
            <a:r>
              <a:rPr lang="en-US" sz="1050" dirty="0">
                <a:latin typeface="Franklin Gothic Medium" panose="020B0603020102020204" pitchFamily="34" charset="0"/>
              </a:rPr>
              <a:t>	</a:t>
            </a:r>
            <a:r>
              <a:rPr lang="en-US" sz="1200" dirty="0">
                <a:latin typeface="Franklin Gothic Medium" panose="020B0603020102020204" pitchFamily="34" charset="0"/>
              </a:rPr>
              <a:t>/ 	</a:t>
            </a:r>
            <a:r>
              <a:rPr lang="en-US" sz="1200" dirty="0" err="1">
                <a:latin typeface="Franklin Gothic Medium" panose="020B0603020102020204" pitchFamily="34" charset="0"/>
              </a:rPr>
              <a:t>TechPurdue</a:t>
            </a:r>
            <a:endParaRPr lang="en-US" sz="1200" dirty="0">
              <a:latin typeface="Franklin Gothic Medium" panose="020B0603020102020204" pitchFamily="34" charset="0"/>
            </a:endParaRPr>
          </a:p>
          <a:p>
            <a:pPr>
              <a:tabLst>
                <a:tab pos="1329929" algn="l"/>
              </a:tabLst>
            </a:pPr>
            <a:endParaRPr lang="en-US" sz="1050" dirty="0">
              <a:latin typeface="Franklin Gothic Medium" panose="020B0603020102020204" pitchFamily="34" charset="0"/>
            </a:endParaRPr>
          </a:p>
        </p:txBody>
      </p:sp>
      <p:pic>
        <p:nvPicPr>
          <p:cNvPr id="27" name="Picture 26">
            <a:extLst>
              <a:ext uri="{FF2B5EF4-FFF2-40B4-BE49-F238E27FC236}">
                <a16:creationId xmlns:a16="http://schemas.microsoft.com/office/drawing/2014/main" id="{553D6B6F-D7FF-2A40-8370-C69415ED507C}"/>
              </a:ext>
            </a:extLst>
          </p:cNvPr>
          <p:cNvPicPr>
            <a:picLocks noChangeAspect="1"/>
          </p:cNvPicPr>
          <p:nvPr userDrawn="1"/>
        </p:nvPicPr>
        <p:blipFill>
          <a:blip r:embed="rId4">
            <a:biLevel thresh="75000"/>
          </a:blip>
          <a:stretch>
            <a:fillRect/>
          </a:stretch>
        </p:blipFill>
        <p:spPr>
          <a:xfrm>
            <a:off x="1086285" y="4996114"/>
            <a:ext cx="1283716" cy="224028"/>
          </a:xfrm>
          <a:prstGeom prst="rect">
            <a:avLst/>
          </a:prstGeom>
        </p:spPr>
      </p:pic>
      <p:sp>
        <p:nvSpPr>
          <p:cNvPr id="28" name="Text Placeholder 4">
            <a:extLst>
              <a:ext uri="{FF2B5EF4-FFF2-40B4-BE49-F238E27FC236}">
                <a16:creationId xmlns:a16="http://schemas.microsoft.com/office/drawing/2014/main" id="{AF0D9BF2-CC1D-2849-845E-6A8A63C4A4CB}"/>
              </a:ext>
            </a:extLst>
          </p:cNvPr>
          <p:cNvSpPr>
            <a:spLocks noGrp="1"/>
          </p:cNvSpPr>
          <p:nvPr>
            <p:ph type="body" sz="quarter" idx="13" hasCustomPrompt="1"/>
          </p:nvPr>
        </p:nvSpPr>
        <p:spPr>
          <a:xfrm>
            <a:off x="1086285" y="2966523"/>
            <a:ext cx="5321808" cy="338328"/>
          </a:xfrm>
        </p:spPr>
        <p:txBody>
          <a:bodyPr lIns="0" tIns="0" rIns="0" bIns="0"/>
          <a:lstStyle>
            <a:lvl1pPr marL="4763" indent="0">
              <a:buNone/>
              <a:tabLst/>
              <a:defRPr sz="2200" b="1" i="0">
                <a:solidFill>
                  <a:schemeClr val="bg1"/>
                </a:solidFill>
                <a:latin typeface="Franklin Gothic Demi Cond" panose="020B0603020102020204" pitchFamily="34" charset="0"/>
              </a:defRPr>
            </a:lvl1pPr>
          </a:lstStyle>
          <a:p>
            <a:pPr lvl="0"/>
            <a:r>
              <a:rPr lang="en-US" dirty="0"/>
              <a:t>Your Name</a:t>
            </a:r>
          </a:p>
        </p:txBody>
      </p:sp>
      <p:sp>
        <p:nvSpPr>
          <p:cNvPr id="29" name="Text Placeholder 4">
            <a:extLst>
              <a:ext uri="{FF2B5EF4-FFF2-40B4-BE49-F238E27FC236}">
                <a16:creationId xmlns:a16="http://schemas.microsoft.com/office/drawing/2014/main" id="{9D4392CA-F360-BB4D-8735-CC02EA6BF736}"/>
              </a:ext>
            </a:extLst>
          </p:cNvPr>
          <p:cNvSpPr>
            <a:spLocks noGrp="1"/>
          </p:cNvSpPr>
          <p:nvPr>
            <p:ph type="body" sz="quarter" idx="14" hasCustomPrompt="1"/>
          </p:nvPr>
        </p:nvSpPr>
        <p:spPr>
          <a:xfrm>
            <a:off x="1086285" y="3301615"/>
            <a:ext cx="5321808" cy="338328"/>
          </a:xfrm>
        </p:spPr>
        <p:txBody>
          <a:bodyPr lIns="0" tIns="0" rIns="0" bIns="0">
            <a:normAutofit/>
          </a:bodyPr>
          <a:lstStyle>
            <a:lvl1pPr marL="4763" indent="0">
              <a:buNone/>
              <a:tabLst/>
              <a:defRPr sz="1400" b="1" i="0">
                <a:solidFill>
                  <a:schemeClr val="bg2"/>
                </a:solidFill>
                <a:latin typeface="Franklin Gothic Demi Cond" panose="020B0603020102020204" pitchFamily="34" charset="0"/>
              </a:defRPr>
            </a:lvl1pPr>
          </a:lstStyle>
          <a:p>
            <a:pPr lvl="0"/>
            <a:r>
              <a:rPr lang="en-US" dirty="0"/>
              <a:t>Your Title</a:t>
            </a:r>
          </a:p>
        </p:txBody>
      </p:sp>
      <p:sp>
        <p:nvSpPr>
          <p:cNvPr id="30" name="Text Placeholder 4">
            <a:extLst>
              <a:ext uri="{FF2B5EF4-FFF2-40B4-BE49-F238E27FC236}">
                <a16:creationId xmlns:a16="http://schemas.microsoft.com/office/drawing/2014/main" id="{BFB0BAA0-29C0-B345-B95A-FCF294CB7428}"/>
              </a:ext>
            </a:extLst>
          </p:cNvPr>
          <p:cNvSpPr>
            <a:spLocks noGrp="1"/>
          </p:cNvSpPr>
          <p:nvPr>
            <p:ph type="body" sz="quarter" idx="15" hasCustomPrompt="1"/>
          </p:nvPr>
        </p:nvSpPr>
        <p:spPr>
          <a:xfrm>
            <a:off x="1086285" y="3521300"/>
            <a:ext cx="5321808" cy="338328"/>
          </a:xfrm>
        </p:spPr>
        <p:txBody>
          <a:bodyPr lIns="0" tIns="0" rIns="0" bIns="0">
            <a:normAutofit/>
          </a:bodyPr>
          <a:lstStyle>
            <a:lvl1pPr marL="4763" indent="0">
              <a:buNone/>
              <a:tabLst/>
              <a:defRPr sz="1400" b="1" i="0">
                <a:solidFill>
                  <a:schemeClr val="bg2"/>
                </a:solidFill>
                <a:latin typeface="Franklin Gothic Demi Cond" panose="020B0603020102020204" pitchFamily="34" charset="0"/>
              </a:defRPr>
            </a:lvl1pPr>
          </a:lstStyle>
          <a:p>
            <a:pPr lvl="0"/>
            <a:r>
              <a:rPr lang="en-US" dirty="0"/>
              <a:t>Your School/Department/Office</a:t>
            </a:r>
          </a:p>
        </p:txBody>
      </p:sp>
      <p:sp>
        <p:nvSpPr>
          <p:cNvPr id="31" name="Text Placeholder 4">
            <a:extLst>
              <a:ext uri="{FF2B5EF4-FFF2-40B4-BE49-F238E27FC236}">
                <a16:creationId xmlns:a16="http://schemas.microsoft.com/office/drawing/2014/main" id="{4C5C1FD7-4419-8745-90CB-49EB95276C8F}"/>
              </a:ext>
            </a:extLst>
          </p:cNvPr>
          <p:cNvSpPr>
            <a:spLocks noGrp="1"/>
          </p:cNvSpPr>
          <p:nvPr>
            <p:ph type="body" sz="quarter" idx="16" hasCustomPrompt="1"/>
          </p:nvPr>
        </p:nvSpPr>
        <p:spPr>
          <a:xfrm>
            <a:off x="1086285" y="3761883"/>
            <a:ext cx="5321808" cy="338328"/>
          </a:xfrm>
        </p:spPr>
        <p:txBody>
          <a:bodyPr lIns="0" tIns="0" rIns="0" bIns="0">
            <a:normAutofit/>
          </a:bodyPr>
          <a:lstStyle>
            <a:lvl1pPr marL="4763" indent="0">
              <a:buNone/>
              <a:tabLst/>
              <a:defRPr sz="1400" b="1" i="0">
                <a:solidFill>
                  <a:schemeClr val="bg2"/>
                </a:solidFill>
                <a:latin typeface="Franklin Gothic Demi Cond" panose="020B0603020102020204" pitchFamily="34" charset="0"/>
              </a:defRPr>
            </a:lvl1pPr>
          </a:lstStyle>
          <a:p>
            <a:pPr lvl="0"/>
            <a:r>
              <a:rPr lang="en-US" dirty="0" err="1"/>
              <a:t>email@purdue.edu</a:t>
            </a:r>
            <a:endParaRPr lang="en-US" dirty="0"/>
          </a:p>
        </p:txBody>
      </p:sp>
    </p:spTree>
    <p:extLst>
      <p:ext uri="{BB962C8B-B14F-4D97-AF65-F5344CB8AC3E}">
        <p14:creationId xmlns:p14="http://schemas.microsoft.com/office/powerpoint/2010/main" val="6953237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6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pic>
        <p:nvPicPr>
          <p:cNvPr id="8" name="Picture 7">
            <a:extLst>
              <a:ext uri="{FF2B5EF4-FFF2-40B4-BE49-F238E27FC236}">
                <a16:creationId xmlns:a16="http://schemas.microsoft.com/office/drawing/2014/main" id="{2D853589-3193-A04C-88F5-5B0437794117}"/>
              </a:ext>
            </a:extLst>
          </p:cNvPr>
          <p:cNvPicPr>
            <a:picLocks noChangeAspect="1"/>
          </p:cNvPicPr>
          <p:nvPr userDrawn="1"/>
        </p:nvPicPr>
        <p:blipFill>
          <a:blip r:embed="rId8"/>
          <a:stretch>
            <a:fillRect/>
          </a:stretch>
        </p:blipFill>
        <p:spPr>
          <a:xfrm>
            <a:off x="410543" y="6160385"/>
            <a:ext cx="3454400" cy="365760"/>
          </a:xfrm>
          <a:prstGeom prst="rect">
            <a:avLst/>
          </a:prstGeom>
        </p:spPr>
      </p:pic>
    </p:spTree>
    <p:extLst>
      <p:ext uri="{BB962C8B-B14F-4D97-AF65-F5344CB8AC3E}">
        <p14:creationId xmlns:p14="http://schemas.microsoft.com/office/powerpoint/2010/main" val="3595336832"/>
      </p:ext>
    </p:extLst>
  </p:cSld>
  <p:clrMap bg1="lt1" tx1="dk1" bg2="lt2" tx2="dk2" accent1="accent1" accent2="accent2" accent3="accent3" accent4="accent4" accent5="accent5" accent6="accent6" hlink="hlink" folHlink="folHlink"/>
  <p:sldLayoutIdLst>
    <p:sldLayoutId id="2147483709" r:id="rId1"/>
    <p:sldLayoutId id="2147483720" r:id="rId2"/>
    <p:sldLayoutId id="2147483721" r:id="rId3"/>
    <p:sldLayoutId id="2147483722" r:id="rId4"/>
    <p:sldLayoutId id="2147483723" r:id="rId5"/>
    <p:sldLayoutId id="2147483724" r:id="rId6"/>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Franklin Gothic Medium" panose="020B0603020102020204" pitchFamily="34" charset="0"/>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4056" userDrawn="1">
          <p15:clr>
            <a:srgbClr val="F26B43"/>
          </p15:clr>
        </p15:guide>
        <p15:guide id="4" orient="horz" pos="393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support.office.com/en-us/article/Make-your-PowerPoint-presentations-accessible-6f7772b2-2f33-4bd2-8ca7-dae3b2b3ef2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D35E5-3F21-E942-9AC5-2C81FEA38AA7}"/>
              </a:ext>
            </a:extLst>
          </p:cNvPr>
          <p:cNvSpPr>
            <a:spLocks noGrp="1"/>
          </p:cNvSpPr>
          <p:nvPr>
            <p:ph type="ctrTitle"/>
          </p:nvPr>
        </p:nvSpPr>
        <p:spPr>
          <a:xfrm>
            <a:off x="1117214" y="442674"/>
            <a:ext cx="6925732" cy="443198"/>
          </a:xfrm>
        </p:spPr>
        <p:txBody>
          <a:bodyPr/>
          <a:lstStyle/>
          <a:p>
            <a:r>
              <a:rPr lang="en-US" sz="3200" dirty="0"/>
              <a:t>Polytechnic standard (4:3) template</a:t>
            </a:r>
          </a:p>
        </p:txBody>
      </p:sp>
      <p:sp>
        <p:nvSpPr>
          <p:cNvPr id="3" name="Subtitle 2">
            <a:extLst>
              <a:ext uri="{FF2B5EF4-FFF2-40B4-BE49-F238E27FC236}">
                <a16:creationId xmlns:a16="http://schemas.microsoft.com/office/drawing/2014/main" id="{3EB6422E-F277-B244-8842-43AE7E1C7FD1}"/>
              </a:ext>
            </a:extLst>
          </p:cNvPr>
          <p:cNvSpPr>
            <a:spLocks noGrp="1"/>
          </p:cNvSpPr>
          <p:nvPr>
            <p:ph type="subTitle" idx="1"/>
          </p:nvPr>
        </p:nvSpPr>
        <p:spPr/>
        <p:txBody>
          <a:bodyPr/>
          <a:lstStyle/>
          <a:p>
            <a:r>
              <a:rPr lang="en-US" dirty="0"/>
              <a:t>How to use this template</a:t>
            </a:r>
          </a:p>
        </p:txBody>
      </p:sp>
      <p:sp>
        <p:nvSpPr>
          <p:cNvPr id="4" name="Text Placeholder 3">
            <a:extLst>
              <a:ext uri="{FF2B5EF4-FFF2-40B4-BE49-F238E27FC236}">
                <a16:creationId xmlns:a16="http://schemas.microsoft.com/office/drawing/2014/main" id="{50C25CB0-34FD-D742-8DC0-9115B1000E3C}"/>
              </a:ext>
            </a:extLst>
          </p:cNvPr>
          <p:cNvSpPr>
            <a:spLocks noGrp="1"/>
          </p:cNvSpPr>
          <p:nvPr>
            <p:ph type="body" sz="quarter" idx="14"/>
          </p:nvPr>
        </p:nvSpPr>
        <p:spPr>
          <a:xfrm>
            <a:off x="1117213" y="1962540"/>
            <a:ext cx="6228752" cy="3411537"/>
          </a:xfrm>
        </p:spPr>
        <p:txBody>
          <a:bodyPr>
            <a:normAutofit/>
          </a:bodyPr>
          <a:lstStyle/>
          <a:p>
            <a:pPr marL="0" indent="0">
              <a:buNone/>
            </a:pPr>
            <a:r>
              <a:rPr lang="en-US" sz="1100" dirty="0">
                <a:latin typeface="Franklin Gothic Medium Cond" panose="020B0606030402020204" pitchFamily="34" charset="0"/>
              </a:rPr>
              <a:t>This standard-width (4:3) template should be universally compatible with standard-width and modern widescreen (16:9) displays and projectors. A widescreen template is available as an alternate download.</a:t>
            </a:r>
          </a:p>
          <a:p>
            <a:pPr marL="0" indent="0">
              <a:buNone/>
            </a:pPr>
            <a:endParaRPr lang="en-US" sz="1100"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This template includes the following slides (and others):</a:t>
            </a:r>
          </a:p>
          <a:p>
            <a:r>
              <a:rPr lang="en-US" sz="1100" b="1" dirty="0">
                <a:latin typeface="Franklin Gothic Medium Cond" panose="020B0606030402020204" pitchFamily="34" charset="0"/>
              </a:rPr>
              <a:t>This slide: </a:t>
            </a:r>
            <a:r>
              <a:rPr lang="en-US" sz="1100" dirty="0">
                <a:latin typeface="Franklin Gothic Medium Cond" panose="020B0606030402020204" pitchFamily="34" charset="0"/>
              </a:rPr>
              <a:t>Delete once you’ve read these instructions</a:t>
            </a:r>
          </a:p>
          <a:p>
            <a:r>
              <a:rPr lang="en-US" sz="1100" b="1" dirty="0">
                <a:latin typeface="Franklin Gothic Medium Cond" panose="020B0606030402020204" pitchFamily="34" charset="0"/>
              </a:rPr>
              <a:t>Presentation Title: </a:t>
            </a:r>
            <a:r>
              <a:rPr lang="en-US" sz="1100" dirty="0">
                <a:latin typeface="Franklin Gothic Medium Cond" panose="020B0606030402020204" pitchFamily="34" charset="0"/>
              </a:rPr>
              <a:t>Typically the first slide your audience will see</a:t>
            </a:r>
          </a:p>
          <a:p>
            <a:r>
              <a:rPr lang="en-US" sz="1100" b="1" dirty="0">
                <a:latin typeface="Franklin Gothic Medium Cond" panose="020B0606030402020204" pitchFamily="34" charset="0"/>
              </a:rPr>
              <a:t>Content Slides (various):</a:t>
            </a:r>
            <a:r>
              <a:rPr lang="en-US" sz="1100" dirty="0">
                <a:latin typeface="Franklin Gothic Medium Cond" panose="020B0606030402020204" pitchFamily="34" charset="0"/>
              </a:rPr>
              <a:t> For text in bite-sized chunks to support material you deliver verbally. (If your audience is reading lengthy text on slides, they’re not listening to you!)</a:t>
            </a:r>
            <a:endParaRPr lang="en-US" sz="1100" b="1" dirty="0">
              <a:latin typeface="Franklin Gothic Medium Cond" panose="020B0606030402020204" pitchFamily="34" charset="0"/>
            </a:endParaRPr>
          </a:p>
          <a:p>
            <a:r>
              <a:rPr lang="en-US" sz="1100" b="1" dirty="0">
                <a:latin typeface="Franklin Gothic Medium Cond" panose="020B0606030402020204" pitchFamily="34" charset="0"/>
              </a:rPr>
              <a:t>Contact Info:</a:t>
            </a:r>
            <a:r>
              <a:rPr lang="en-US" sz="1100" dirty="0">
                <a:latin typeface="Franklin Gothic Medium Cond" panose="020B0606030402020204" pitchFamily="34" charset="0"/>
              </a:rPr>
              <a:t> Could be used as your last slide; leave it on-screen during Q&amp;A</a:t>
            </a:r>
          </a:p>
          <a:p>
            <a:endParaRPr lang="en-US" sz="1100" b="1"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To create a new slide from your choice of slide masters, click the tiny arrow next to “New Slide” in the Home toolbar. To change an existing slide to another master format, click the “Layout” button in the toolbar.</a:t>
            </a:r>
          </a:p>
          <a:p>
            <a:pPr marL="0" indent="0">
              <a:buNone/>
            </a:pPr>
            <a:endParaRPr lang="en-US" sz="1100"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 </a:t>
            </a:r>
            <a:r>
              <a:rPr lang="en-US" sz="1100" dirty="0">
                <a:solidFill>
                  <a:schemeClr val="accent1"/>
                </a:solidFill>
                <a:latin typeface="Franklin Gothic Medium Cond" panose="020B0606030402020204" pitchFamily="34" charset="0"/>
                <a:hlinkClick r:id="rId2">
                  <a:extLst>
                    <a:ext uri="{A12FA001-AC4F-418D-AE19-62706E023703}">
                      <ahyp:hlinkClr xmlns:ahyp="http://schemas.microsoft.com/office/drawing/2018/hyperlinkcolor" val="tx"/>
                    </a:ext>
                  </a:extLst>
                </a:hlinkClick>
              </a:rPr>
              <a:t>https://support.office.com/en-us/article/Make-your-PowerPoint-presentations-accessible-6f7772b2-2f33-4bd2-8ca7-dae3b2b3ef25</a:t>
            </a:r>
            <a:endParaRPr lang="en-US" sz="1100" dirty="0">
              <a:solidFill>
                <a:schemeClr val="accent1"/>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r>
              <a:rPr lang="en-US" sz="900" dirty="0">
                <a:latin typeface="Franklin Gothic Medium Cond" panose="020B0606030402020204" pitchFamily="34" charset="0"/>
              </a:rPr>
              <a:t>PURDUE POLYTECHNIC OFFICE OF MARKETING COMMUNICATIONS • </a:t>
            </a:r>
            <a:r>
              <a:rPr lang="en-US" sz="900" dirty="0" err="1">
                <a:latin typeface="Franklin Gothic Medium Cond" panose="020B0606030402020204" pitchFamily="34" charset="0"/>
              </a:rPr>
              <a:t>polytechnic.purdue.edu</a:t>
            </a:r>
            <a:r>
              <a:rPr lang="en-US" sz="900" dirty="0">
                <a:latin typeface="Franklin Gothic Medium Cond" panose="020B0606030402020204" pitchFamily="34" charset="0"/>
              </a:rPr>
              <a:t>/marcomm • August 14, 2020</a:t>
            </a:r>
            <a:endParaRPr lang="en-US" sz="9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latin typeface="Franklin Gothic Medium Cond" panose="020B0606030402020204" pitchFamily="34" charset="0"/>
            </a:endParaRPr>
          </a:p>
          <a:p>
            <a:pPr marL="0" indent="0">
              <a:buNone/>
            </a:pPr>
            <a:endParaRPr lang="en-US" sz="1400" dirty="0">
              <a:latin typeface="Franklin Gothic Medium Cond" panose="020B0606030402020204" pitchFamily="34" charset="0"/>
            </a:endParaRPr>
          </a:p>
        </p:txBody>
      </p:sp>
      <p:sp>
        <p:nvSpPr>
          <p:cNvPr id="5" name="Slide Number Placeholder 4">
            <a:extLst>
              <a:ext uri="{FF2B5EF4-FFF2-40B4-BE49-F238E27FC236}">
                <a16:creationId xmlns:a16="http://schemas.microsoft.com/office/drawing/2014/main" id="{7462956A-9848-0049-91C5-8FFBD73C449C}"/>
              </a:ext>
            </a:extLst>
          </p:cNvPr>
          <p:cNvSpPr>
            <a:spLocks noGrp="1"/>
          </p:cNvSpPr>
          <p:nvPr>
            <p:ph type="sldNum" sz="quarter" idx="4"/>
          </p:nvPr>
        </p:nvSpPr>
        <p:spPr/>
        <p:txBody>
          <a:bodyPr/>
          <a:lstStyle/>
          <a:p>
            <a:fld id="{8A7A6979-0714-4377-B894-6BE4C2D6E202}" type="slidenum">
              <a:rPr lang="en-US" smtClean="0"/>
              <a:pPr/>
              <a:t>1</a:t>
            </a:fld>
            <a:endParaRPr lang="en-US" dirty="0"/>
          </a:p>
        </p:txBody>
      </p:sp>
      <p:sp>
        <p:nvSpPr>
          <p:cNvPr id="6" name="Subtitle 2">
            <a:extLst>
              <a:ext uri="{FF2B5EF4-FFF2-40B4-BE49-F238E27FC236}">
                <a16:creationId xmlns:a16="http://schemas.microsoft.com/office/drawing/2014/main" id="{D1DBAB1A-A503-BF4A-9123-64ACDB6F4D0D}"/>
              </a:ext>
            </a:extLst>
          </p:cNvPr>
          <p:cNvSpPr txBox="1">
            <a:spLocks/>
          </p:cNvSpPr>
          <p:nvPr/>
        </p:nvSpPr>
        <p:spPr>
          <a:xfrm>
            <a:off x="1117213" y="944719"/>
            <a:ext cx="6349336" cy="184666"/>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200" b="1" i="0" kern="1200">
                <a:solidFill>
                  <a:schemeClr val="bg2"/>
                </a:solidFill>
                <a:latin typeface="Franklin Gothic Demi Cond" panose="020B0603020102020204" pitchFamily="34" charset="0"/>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Franklin Gothic Medium" panose="020B0603020102020204" pitchFamily="34" charset="0"/>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Franklin Gothic Medium" panose="020B0603020102020204" pitchFamily="34" charset="0"/>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sz="1200" b="0" dirty="0">
                <a:solidFill>
                  <a:schemeClr val="bg1"/>
                </a:solidFill>
              </a:rPr>
              <a:t>“Gold” edition: Title &amp; contact slides have gold backgrounds; other slides have triangular accent shapes</a:t>
            </a:r>
          </a:p>
        </p:txBody>
      </p:sp>
    </p:spTree>
    <p:extLst>
      <p:ext uri="{BB962C8B-B14F-4D97-AF65-F5344CB8AC3E}">
        <p14:creationId xmlns:p14="http://schemas.microsoft.com/office/powerpoint/2010/main" val="289012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F5213-C76F-4A45-B965-D8994CB33A6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4D7A6969-BC48-7946-A229-7F7ECCB1A500}"/>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6D0B7BD6-8079-4641-970F-A9457147C5CF}"/>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
        <p:nvSpPr>
          <p:cNvPr id="5" name="Text Placeholder 4">
            <a:extLst>
              <a:ext uri="{FF2B5EF4-FFF2-40B4-BE49-F238E27FC236}">
                <a16:creationId xmlns:a16="http://schemas.microsoft.com/office/drawing/2014/main" id="{758CADFE-CE64-F940-8FC7-705D726D9FFD}"/>
              </a:ext>
            </a:extLst>
          </p:cNvPr>
          <p:cNvSpPr>
            <a:spLocks noGrp="1"/>
          </p:cNvSpPr>
          <p:nvPr>
            <p:ph type="body" sz="quarter" idx="13"/>
          </p:nvPr>
        </p:nvSpPr>
        <p:spPr/>
        <p:txBody>
          <a:bodyPr/>
          <a:lstStyle/>
          <a:p>
            <a:endParaRPr lang="en-US" dirty="0"/>
          </a:p>
        </p:txBody>
      </p:sp>
      <p:sp>
        <p:nvSpPr>
          <p:cNvPr id="6" name="Text Placeholder 5">
            <a:extLst>
              <a:ext uri="{FF2B5EF4-FFF2-40B4-BE49-F238E27FC236}">
                <a16:creationId xmlns:a16="http://schemas.microsoft.com/office/drawing/2014/main" id="{EE03A10C-5296-3942-9199-4D3D27F7F9E6}"/>
              </a:ext>
            </a:extLst>
          </p:cNvPr>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146365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E77B1-4B55-A242-8B59-746A49F2317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FB34A825-395A-4F4F-B819-51E21A3F1543}"/>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1EADA44-5041-9443-9404-EDBD15A7CC1E}"/>
              </a:ext>
            </a:extLst>
          </p:cNvPr>
          <p:cNvSpPr>
            <a:spLocks noGrp="1"/>
          </p:cNvSpPr>
          <p:nvPr>
            <p:ph type="body" sz="quarter" idx="14"/>
          </p:nvPr>
        </p:nvSpPr>
        <p:spPr/>
        <p:txBody>
          <a:bodyPr/>
          <a:lstStyle/>
          <a:p>
            <a:endParaRPr lang="en-US" dirty="0"/>
          </a:p>
        </p:txBody>
      </p:sp>
      <p:sp>
        <p:nvSpPr>
          <p:cNvPr id="5" name="Slide Number Placeholder 4">
            <a:extLst>
              <a:ext uri="{FF2B5EF4-FFF2-40B4-BE49-F238E27FC236}">
                <a16:creationId xmlns:a16="http://schemas.microsoft.com/office/drawing/2014/main" id="{55B2B550-1237-A249-BBC0-24B0BEA890EE}"/>
              </a:ext>
            </a:extLst>
          </p:cNvPr>
          <p:cNvSpPr>
            <a:spLocks noGrp="1"/>
          </p:cNvSpPr>
          <p:nvPr>
            <p:ph type="sldNum" sz="quarter" idx="4"/>
          </p:nvPr>
        </p:nvSpPr>
        <p:spPr/>
        <p:txBody>
          <a:bodyPr/>
          <a:lstStyle/>
          <a:p>
            <a:fld id="{8A7A6979-0714-4377-B894-6BE4C2D6E202}" type="slidenum">
              <a:rPr lang="en-US" smtClean="0"/>
              <a:pPr/>
              <a:t>3</a:t>
            </a:fld>
            <a:endParaRPr lang="en-US" dirty="0"/>
          </a:p>
        </p:txBody>
      </p:sp>
    </p:spTree>
    <p:extLst>
      <p:ext uri="{BB962C8B-B14F-4D97-AF65-F5344CB8AC3E}">
        <p14:creationId xmlns:p14="http://schemas.microsoft.com/office/powerpoint/2010/main" val="371932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BD659-C076-D74B-88A5-023429C1C988}"/>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9A0F9B0-7737-FA42-AE72-C17412A3AABB}"/>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877F9AE0-727A-8245-A635-F759D13A23ED}"/>
              </a:ext>
            </a:extLst>
          </p:cNvPr>
          <p:cNvSpPr>
            <a:spLocks noGrp="1"/>
          </p:cNvSpPr>
          <p:nvPr>
            <p:ph type="body" sz="quarter" idx="14"/>
          </p:nvPr>
        </p:nvSpPr>
        <p:spPr/>
        <p:txBody>
          <a:bodyPr/>
          <a:lstStyle/>
          <a:p>
            <a:endParaRPr lang="en-US" dirty="0"/>
          </a:p>
        </p:txBody>
      </p:sp>
      <p:sp>
        <p:nvSpPr>
          <p:cNvPr id="5" name="Content Placeholder 4">
            <a:extLst>
              <a:ext uri="{FF2B5EF4-FFF2-40B4-BE49-F238E27FC236}">
                <a16:creationId xmlns:a16="http://schemas.microsoft.com/office/drawing/2014/main" id="{55138424-4335-3043-8919-47C9C1BB0D89}"/>
              </a:ext>
            </a:extLst>
          </p:cNvPr>
          <p:cNvSpPr>
            <a:spLocks noGrp="1"/>
          </p:cNvSpPr>
          <p:nvPr>
            <p:ph sz="quarter" idx="13"/>
          </p:nvPr>
        </p:nvSpPr>
        <p:spPr/>
        <p:txBody>
          <a:bodyPr/>
          <a:lstStyle/>
          <a:p>
            <a:endParaRPr lang="en-US"/>
          </a:p>
        </p:txBody>
      </p:sp>
      <p:sp>
        <p:nvSpPr>
          <p:cNvPr id="6" name="Slide Number Placeholder 5">
            <a:extLst>
              <a:ext uri="{FF2B5EF4-FFF2-40B4-BE49-F238E27FC236}">
                <a16:creationId xmlns:a16="http://schemas.microsoft.com/office/drawing/2014/main" id="{B839D334-5007-1747-86F0-750E7BF17DEF}"/>
              </a:ext>
            </a:extLst>
          </p:cNvPr>
          <p:cNvSpPr>
            <a:spLocks noGrp="1"/>
          </p:cNvSpPr>
          <p:nvPr>
            <p:ph type="sldNum" sz="quarter" idx="4"/>
          </p:nvPr>
        </p:nvSpPr>
        <p:spPr/>
        <p:txBody>
          <a:bodyPr/>
          <a:lstStyle/>
          <a:p>
            <a:fld id="{8A7A6979-0714-4377-B894-6BE4C2D6E202}" type="slidenum">
              <a:rPr lang="en-US" smtClean="0"/>
              <a:pPr/>
              <a:t>4</a:t>
            </a:fld>
            <a:endParaRPr lang="en-US" dirty="0"/>
          </a:p>
        </p:txBody>
      </p:sp>
    </p:spTree>
    <p:extLst>
      <p:ext uri="{BB962C8B-B14F-4D97-AF65-F5344CB8AC3E}">
        <p14:creationId xmlns:p14="http://schemas.microsoft.com/office/powerpoint/2010/main" val="377621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29893B84-8673-AF4C-A7D5-FE7A516B9832}"/>
              </a:ext>
            </a:extLst>
          </p:cNvPr>
          <p:cNvSpPr>
            <a:spLocks noGrp="1"/>
          </p:cNvSpPr>
          <p:nvPr>
            <p:ph type="pic" sz="quarter" idx="13"/>
          </p:nvPr>
        </p:nvSpPr>
        <p:spPr>
          <a:xfrm>
            <a:off x="565518" y="1105249"/>
            <a:ext cx="8033198" cy="4381151"/>
          </a:xfrm>
        </p:spPr>
      </p:sp>
      <p:sp>
        <p:nvSpPr>
          <p:cNvPr id="3" name="Title 2">
            <a:extLst>
              <a:ext uri="{FF2B5EF4-FFF2-40B4-BE49-F238E27FC236}">
                <a16:creationId xmlns:a16="http://schemas.microsoft.com/office/drawing/2014/main" id="{CDF32274-C915-534E-B21A-62234BA6BD5C}"/>
              </a:ext>
            </a:extLst>
          </p:cNvPr>
          <p:cNvSpPr>
            <a:spLocks noGrp="1"/>
          </p:cNvSpPr>
          <p:nvPr>
            <p:ph type="ctrTitle"/>
          </p:nvPr>
        </p:nvSpPr>
        <p:spPr/>
        <p:txBody>
          <a:bodyPr/>
          <a:lstStyle/>
          <a:p>
            <a:endParaRPr lang="en-US"/>
          </a:p>
        </p:txBody>
      </p:sp>
      <p:sp>
        <p:nvSpPr>
          <p:cNvPr id="4" name="Slide Number Placeholder 3">
            <a:extLst>
              <a:ext uri="{FF2B5EF4-FFF2-40B4-BE49-F238E27FC236}">
                <a16:creationId xmlns:a16="http://schemas.microsoft.com/office/drawing/2014/main" id="{F254C8D1-E87F-D949-A4FD-5349824F69A0}"/>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1139905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DA04-FB6A-7641-BC76-3F920E2749F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926984C-B218-4249-B51A-4A33D6558ADF}"/>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027F45BD-4B37-504D-BE3A-E0730842C71D}"/>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29E31656-4415-2F49-B070-468DE637CC0C}"/>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Tree>
    <p:extLst>
      <p:ext uri="{BB962C8B-B14F-4D97-AF65-F5344CB8AC3E}">
        <p14:creationId xmlns:p14="http://schemas.microsoft.com/office/powerpoint/2010/main" val="17005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F4B2-548F-5F42-8B41-4D7FB81CD07E}"/>
              </a:ext>
            </a:extLst>
          </p:cNvPr>
          <p:cNvSpPr>
            <a:spLocks noGrp="1"/>
          </p:cNvSpPr>
          <p:nvPr>
            <p:ph type="ctrTitle"/>
          </p:nvPr>
        </p:nvSpPr>
        <p:spPr/>
        <p:txBody>
          <a:bodyPr/>
          <a:lstStyle/>
          <a:p>
            <a:endParaRPr lang="en-US"/>
          </a:p>
        </p:txBody>
      </p:sp>
      <p:sp>
        <p:nvSpPr>
          <p:cNvPr id="3" name="Slide Number Placeholder 2">
            <a:extLst>
              <a:ext uri="{FF2B5EF4-FFF2-40B4-BE49-F238E27FC236}">
                <a16:creationId xmlns:a16="http://schemas.microsoft.com/office/drawing/2014/main" id="{BF562F0A-A0A6-4441-AC12-76FFCAD42455}"/>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
        <p:nvSpPr>
          <p:cNvPr id="4" name="Text Placeholder 3">
            <a:extLst>
              <a:ext uri="{FF2B5EF4-FFF2-40B4-BE49-F238E27FC236}">
                <a16:creationId xmlns:a16="http://schemas.microsoft.com/office/drawing/2014/main" id="{B3264691-F0FD-A245-BC44-29628B8B1C7A}"/>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A022EEEB-035B-C44D-B47D-5EB367443DE4}"/>
              </a:ext>
            </a:extLst>
          </p:cNvPr>
          <p:cNvSpPr>
            <a:spLocks noGrp="1"/>
          </p:cNvSpPr>
          <p:nvPr>
            <p:ph type="body" sz="quarter" idx="14"/>
          </p:nvPr>
        </p:nvSpPr>
        <p:spPr/>
        <p:txBody>
          <a:bodyPr/>
          <a:lstStyle/>
          <a:p>
            <a:endParaRPr lang="en-US"/>
          </a:p>
        </p:txBody>
      </p:sp>
      <p:sp>
        <p:nvSpPr>
          <p:cNvPr id="6" name="Text Placeholder 5">
            <a:extLst>
              <a:ext uri="{FF2B5EF4-FFF2-40B4-BE49-F238E27FC236}">
                <a16:creationId xmlns:a16="http://schemas.microsoft.com/office/drawing/2014/main" id="{2ECC231E-BCD7-9B4F-8BAB-A911013C7166}"/>
              </a:ext>
            </a:extLst>
          </p:cNvPr>
          <p:cNvSpPr>
            <a:spLocks noGrp="1"/>
          </p:cNvSpPr>
          <p:nvPr>
            <p:ph type="body" sz="quarter" idx="15"/>
          </p:nvPr>
        </p:nvSpPr>
        <p:spPr/>
        <p:txBody>
          <a:bodyPr/>
          <a:lstStyle/>
          <a:p>
            <a:endParaRPr lang="en-US"/>
          </a:p>
        </p:txBody>
      </p:sp>
      <p:sp>
        <p:nvSpPr>
          <p:cNvPr id="7" name="Text Placeholder 6">
            <a:extLst>
              <a:ext uri="{FF2B5EF4-FFF2-40B4-BE49-F238E27FC236}">
                <a16:creationId xmlns:a16="http://schemas.microsoft.com/office/drawing/2014/main" id="{F6F161BB-1E3C-504F-99F7-6C53532FC01E}"/>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1564979424"/>
      </p:ext>
    </p:extLst>
  </p:cSld>
  <p:clrMapOvr>
    <a:masterClrMapping/>
  </p:clrMapOvr>
</p:sld>
</file>

<file path=ppt/theme/theme1.xml><?xml version="1.0" encoding="utf-8"?>
<a:theme xmlns:a="http://schemas.openxmlformats.org/drawingml/2006/main" name="Parcel">
  <a:themeElements>
    <a:clrScheme name="Custom 2">
      <a:dk1>
        <a:srgbClr val="000000"/>
      </a:dk1>
      <a:lt1>
        <a:srgbClr val="000000"/>
      </a:lt1>
      <a:dk2>
        <a:srgbClr val="555960"/>
      </a:dk2>
      <a:lt2>
        <a:srgbClr val="CFB991"/>
      </a:lt2>
      <a:accent1>
        <a:srgbClr val="8E6F3E"/>
      </a:accent1>
      <a:accent2>
        <a:srgbClr val="FFFFFF"/>
      </a:accent2>
      <a:accent3>
        <a:srgbClr val="FFFFFF"/>
      </a:accent3>
      <a:accent4>
        <a:srgbClr val="FFFFFF"/>
      </a:accent4>
      <a:accent5>
        <a:srgbClr val="FFFFFF"/>
      </a:accent5>
      <a:accent6>
        <a:srgbClr val="FFFFFF"/>
      </a:accent6>
      <a:hlink>
        <a:srgbClr val="8D6F3D"/>
      </a:hlink>
      <a:folHlink>
        <a:srgbClr val="8D6F3D"/>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U-CoBrand_Template_Gold_Theme_Std_Screen.pptx" id="{15472184-1F6E-B94F-8582-FBC685EFAC84}" vid="{7B644FC9-7B5C-F54C-A4D7-3EDC0CF19F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1662</TotalTime>
  <Words>274</Words>
  <Application>Microsoft Macintosh PowerPoint</Application>
  <PresentationFormat>On-screen Show (4:3)</PresentationFormat>
  <Paragraphs>27</Paragraphs>
  <Slides>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Acumin Pro</vt:lpstr>
      <vt:lpstr>Arial</vt:lpstr>
      <vt:lpstr>Calibri</vt:lpstr>
      <vt:lpstr>Franklin Gothic Book</vt:lpstr>
      <vt:lpstr>Franklin Gothic Demi Cond</vt:lpstr>
      <vt:lpstr>Franklin Gothic Medium</vt:lpstr>
      <vt:lpstr>Franklin Gothic Medium Cond</vt:lpstr>
      <vt:lpstr>Impact</vt:lpstr>
      <vt:lpstr>Wingdings</vt:lpstr>
      <vt:lpstr>Parcel</vt:lpstr>
      <vt:lpstr>Polytechnic standard (4:3) template</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dc:title>
  <dc:subject/>
  <dc:creator>Drake, Payton E</dc:creator>
  <cp:keywords/>
  <dc:description/>
  <cp:lastModifiedBy>O'Malley, John A</cp:lastModifiedBy>
  <cp:revision>27</cp:revision>
  <dcterms:created xsi:type="dcterms:W3CDTF">2020-02-06T20:42:06Z</dcterms:created>
  <dcterms:modified xsi:type="dcterms:W3CDTF">2020-08-14T19:12:45Z</dcterms:modified>
  <cp:category/>
</cp:coreProperties>
</file>