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notesMasterIdLst>
    <p:notesMasterId r:id="rId9"/>
  </p:notesMasterIdLst>
  <p:handoutMasterIdLst>
    <p:handoutMasterId r:id="rId10"/>
  </p:handoutMasterIdLst>
  <p:sldIdLst>
    <p:sldId id="281" r:id="rId2"/>
    <p:sldId id="282" r:id="rId3"/>
    <p:sldId id="283" r:id="rId4"/>
    <p:sldId id="285" r:id="rId5"/>
    <p:sldId id="286" r:id="rId6"/>
    <p:sldId id="287" r:id="rId7"/>
    <p:sldId id="284"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E6E3D"/>
    <a:srgbClr val="D3BD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80"/>
    <p:restoredTop sz="96405"/>
  </p:normalViewPr>
  <p:slideViewPr>
    <p:cSldViewPr snapToGrid="0" snapToObjects="1">
      <p:cViewPr varScale="1">
        <p:scale>
          <a:sx n="210" d="100"/>
          <a:sy n="210" d="100"/>
        </p:scale>
        <p:origin x="2400" y="168"/>
      </p:cViewPr>
      <p:guideLst/>
    </p:cSldViewPr>
  </p:slideViewPr>
  <p:notesTextViewPr>
    <p:cViewPr>
      <p:scale>
        <a:sx n="1" d="1"/>
        <a:sy n="1" d="1"/>
      </p:scale>
      <p:origin x="0" y="0"/>
    </p:cViewPr>
  </p:notesTextViewPr>
  <p:notesViewPr>
    <p:cSldViewPr snapToGrid="0" snapToObjects="1">
      <p:cViewPr varScale="1">
        <p:scale>
          <a:sx n="164" d="100"/>
          <a:sy n="164" d="100"/>
        </p:scale>
        <p:origin x="507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3C1EAF9-4718-034F-90B3-1E23D9FC38C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17E4E72-6179-DD41-84BE-14680CA07BF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4DF351A-5EA2-C146-A10F-CD8C6A7F8C0C}" type="datetime1">
              <a:rPr lang="en-US" smtClean="0"/>
              <a:t>8/14/20</a:t>
            </a:fld>
            <a:endParaRPr lang="en-US"/>
          </a:p>
        </p:txBody>
      </p:sp>
      <p:sp>
        <p:nvSpPr>
          <p:cNvPr id="4" name="Footer Placeholder 3">
            <a:extLst>
              <a:ext uri="{FF2B5EF4-FFF2-40B4-BE49-F238E27FC236}">
                <a16:creationId xmlns:a16="http://schemas.microsoft.com/office/drawing/2014/main" id="{75F144C2-3F80-4342-9BD6-697909F44FA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226BFA-00F6-034C-8865-C10242FD9A6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141FFB6-B16B-9547-A849-38D74703E65D}" type="slidenum">
              <a:rPr lang="en-US" smtClean="0"/>
              <a:t>‹#›</a:t>
            </a:fld>
            <a:endParaRPr lang="en-US"/>
          </a:p>
        </p:txBody>
      </p:sp>
    </p:spTree>
    <p:extLst>
      <p:ext uri="{BB962C8B-B14F-4D97-AF65-F5344CB8AC3E}">
        <p14:creationId xmlns:p14="http://schemas.microsoft.com/office/powerpoint/2010/main" val="385545126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C410F0-6477-C64C-B9A1-FDB330E4BF64}" type="datetime1">
              <a:rPr lang="en-US" smtClean="0"/>
              <a:t>8/14/20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04D96B-BF35-6342-BF49-131378446712}" type="slidenum">
              <a:rPr lang="en-US" smtClean="0"/>
              <a:t>‹#›</a:t>
            </a:fld>
            <a:endParaRPr lang="en-US"/>
          </a:p>
        </p:txBody>
      </p:sp>
    </p:spTree>
    <p:extLst>
      <p:ext uri="{BB962C8B-B14F-4D97-AF65-F5344CB8AC3E}">
        <p14:creationId xmlns:p14="http://schemas.microsoft.com/office/powerpoint/2010/main" val="30063042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Title">
    <p:bg>
      <p:bgPr>
        <a:solidFill>
          <a:schemeClr val="accent2"/>
        </a:solidFill>
        <a:effectLst/>
      </p:bgPr>
    </p:bg>
    <p:spTree>
      <p:nvGrpSpPr>
        <p:cNvPr id="1" name=""/>
        <p:cNvGrpSpPr/>
        <p:nvPr/>
      </p:nvGrpSpPr>
      <p:grpSpPr>
        <a:xfrm>
          <a:off x="0" y="0"/>
          <a:ext cx="0" cy="0"/>
          <a:chOff x="0" y="0"/>
          <a:chExt cx="0" cy="0"/>
        </a:xfrm>
      </p:grpSpPr>
      <p:sp>
        <p:nvSpPr>
          <p:cNvPr id="2" name="Title"/>
          <p:cNvSpPr>
            <a:spLocks noGrp="1"/>
          </p:cNvSpPr>
          <p:nvPr>
            <p:ph type="ctrTitle" hasCustomPrompt="1"/>
          </p:nvPr>
        </p:nvSpPr>
        <p:spPr bwMode="blackWhite">
          <a:xfrm>
            <a:off x="1116116" y="1626244"/>
            <a:ext cx="5933959" cy="738664"/>
          </a:xfrm>
          <a:prstGeom prst="rect">
            <a:avLst/>
          </a:prstGeom>
          <a:noFill/>
          <a:ln w="38100">
            <a:noFill/>
          </a:ln>
        </p:spPr>
        <p:txBody>
          <a:bodyPr wrap="square" lIns="0" tIns="0" rIns="0" bIns="0" anchor="t" anchorCtr="0">
            <a:spAutoFit/>
          </a:bodyPr>
          <a:lstStyle>
            <a:lvl1pPr algn="l">
              <a:lnSpc>
                <a:spcPct val="80000"/>
              </a:lnSpc>
              <a:defRPr sz="6000" b="0" i="1" cap="none" spc="0" baseline="0">
                <a:solidFill>
                  <a:schemeClr val="bg1"/>
                </a:solidFill>
                <a:latin typeface="Franklin Gothic Medium" panose="020B0603020102020204" pitchFamily="34" charset="0"/>
              </a:defRPr>
            </a:lvl1pPr>
          </a:lstStyle>
          <a:p>
            <a:r>
              <a:rPr lang="en-US" dirty="0"/>
              <a:t>Presentation Title</a:t>
            </a:r>
          </a:p>
        </p:txBody>
      </p:sp>
      <p:sp>
        <p:nvSpPr>
          <p:cNvPr id="3" name="Subtitle"/>
          <p:cNvSpPr>
            <a:spLocks noGrp="1"/>
          </p:cNvSpPr>
          <p:nvPr>
            <p:ph type="subTitle" idx="1" hasCustomPrompt="1"/>
          </p:nvPr>
        </p:nvSpPr>
        <p:spPr>
          <a:xfrm>
            <a:off x="1116116" y="3429000"/>
            <a:ext cx="5322202" cy="336015"/>
          </a:xfrm>
          <a:noFill/>
        </p:spPr>
        <p:txBody>
          <a:bodyPr wrap="square" lIns="0" tIns="0" rIns="0" bIns="0" anchor="t" anchorCtr="0">
            <a:spAutoFit/>
          </a:bodyPr>
          <a:lstStyle>
            <a:lvl1pPr marL="0" indent="0" algn="l">
              <a:buNone/>
              <a:defRPr sz="2200" b="1" i="0">
                <a:solidFill>
                  <a:schemeClr val="bg2"/>
                </a:solidFill>
                <a:latin typeface="Franklin Gothic Demi Cond" panose="020B0603020102020204" pitchFamily="34" charset="0"/>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a:t>
            </a:r>
          </a:p>
        </p:txBody>
      </p:sp>
      <p:sp>
        <p:nvSpPr>
          <p:cNvPr id="9" name="Slide Number"/>
          <p:cNvSpPr>
            <a:spLocks noGrp="1"/>
          </p:cNvSpPr>
          <p:nvPr>
            <p:ph type="sldNum" sz="quarter" idx="12"/>
          </p:nvPr>
        </p:nvSpPr>
        <p:spPr/>
        <p:txBody>
          <a:bodyPr/>
          <a:lstStyle>
            <a:lvl1pPr>
              <a:defRPr b="0" i="0">
                <a:solidFill>
                  <a:schemeClr val="tx1"/>
                </a:solidFill>
                <a:latin typeface="Franklin Gothic Medium" panose="020B0603020102020204" pitchFamily="34" charset="0"/>
              </a:defRPr>
            </a:lvl1pPr>
          </a:lstStyle>
          <a:p>
            <a:fld id="{8A7A6979-0714-4377-B894-6BE4C2D6E202}" type="slidenum">
              <a:rPr lang="en-US" smtClean="0"/>
              <a:pPr/>
              <a:t>‹#›</a:t>
            </a:fld>
            <a:endParaRPr lang="en-US" dirty="0"/>
          </a:p>
        </p:txBody>
      </p:sp>
      <p:pic>
        <p:nvPicPr>
          <p:cNvPr id="12" name="Picture 11">
            <a:extLst>
              <a:ext uri="{FF2B5EF4-FFF2-40B4-BE49-F238E27FC236}">
                <a16:creationId xmlns:a16="http://schemas.microsoft.com/office/drawing/2014/main" id="{ABD91E9D-E919-1E44-B072-294CE034EEF7}"/>
              </a:ext>
            </a:extLst>
          </p:cNvPr>
          <p:cNvPicPr>
            <a:picLocks noChangeAspect="1"/>
          </p:cNvPicPr>
          <p:nvPr userDrawn="1"/>
        </p:nvPicPr>
        <p:blipFill>
          <a:blip r:embed="rId2"/>
          <a:stretch>
            <a:fillRect/>
          </a:stretch>
        </p:blipFill>
        <p:spPr>
          <a:xfrm>
            <a:off x="410543" y="6160385"/>
            <a:ext cx="3454400" cy="365760"/>
          </a:xfrm>
          <a:prstGeom prst="rect">
            <a:avLst/>
          </a:prstGeom>
        </p:spPr>
      </p:pic>
      <p:sp>
        <p:nvSpPr>
          <p:cNvPr id="5" name="Text Placeholder 4">
            <a:extLst>
              <a:ext uri="{FF2B5EF4-FFF2-40B4-BE49-F238E27FC236}">
                <a16:creationId xmlns:a16="http://schemas.microsoft.com/office/drawing/2014/main" id="{D3F10C25-56DC-8142-853C-007A1E9C8E2F}"/>
              </a:ext>
            </a:extLst>
          </p:cNvPr>
          <p:cNvSpPr>
            <a:spLocks noGrp="1"/>
          </p:cNvSpPr>
          <p:nvPr>
            <p:ph type="body" sz="quarter" idx="13" hasCustomPrompt="1"/>
          </p:nvPr>
        </p:nvSpPr>
        <p:spPr>
          <a:xfrm>
            <a:off x="1116115" y="3904615"/>
            <a:ext cx="5321808" cy="338328"/>
          </a:xfrm>
        </p:spPr>
        <p:txBody>
          <a:bodyPr lIns="0" tIns="0" rIns="0" bIns="0"/>
          <a:lstStyle>
            <a:lvl1pPr marL="4763" indent="0">
              <a:buNone/>
              <a:tabLst/>
              <a:defRPr sz="2200" b="1" i="0">
                <a:solidFill>
                  <a:schemeClr val="bg1"/>
                </a:solidFill>
                <a:latin typeface="Franklin Gothic Demi Cond" panose="020B0603020102020204" pitchFamily="34" charset="0"/>
              </a:defRPr>
            </a:lvl1pPr>
          </a:lstStyle>
          <a:p>
            <a:pPr lvl="0"/>
            <a:r>
              <a:rPr lang="en-US" dirty="0"/>
              <a:t>Your Name</a:t>
            </a:r>
          </a:p>
        </p:txBody>
      </p:sp>
      <p:sp>
        <p:nvSpPr>
          <p:cNvPr id="16" name="Text Placeholder 4">
            <a:extLst>
              <a:ext uri="{FF2B5EF4-FFF2-40B4-BE49-F238E27FC236}">
                <a16:creationId xmlns:a16="http://schemas.microsoft.com/office/drawing/2014/main" id="{B4C41F22-9002-BF4A-9978-33C9664C0BB6}"/>
              </a:ext>
            </a:extLst>
          </p:cNvPr>
          <p:cNvSpPr>
            <a:spLocks noGrp="1"/>
          </p:cNvSpPr>
          <p:nvPr>
            <p:ph type="body" sz="quarter" idx="14" hasCustomPrompt="1"/>
          </p:nvPr>
        </p:nvSpPr>
        <p:spPr>
          <a:xfrm>
            <a:off x="1116115" y="4239707"/>
            <a:ext cx="5321808" cy="338328"/>
          </a:xfrm>
        </p:spPr>
        <p:txBody>
          <a:bodyPr lIns="0" tIns="0" rIns="0" bIns="0">
            <a:normAutofit/>
          </a:bodyPr>
          <a:lstStyle>
            <a:lvl1pPr marL="4763" indent="0">
              <a:buNone/>
              <a:tabLst/>
              <a:defRPr sz="1400" b="1" i="0">
                <a:solidFill>
                  <a:schemeClr val="bg2"/>
                </a:solidFill>
                <a:latin typeface="Franklin Gothic Demi Cond" panose="020B0603020102020204" pitchFamily="34" charset="0"/>
              </a:defRPr>
            </a:lvl1pPr>
          </a:lstStyle>
          <a:p>
            <a:pPr lvl="0"/>
            <a:r>
              <a:rPr lang="en-US" dirty="0"/>
              <a:t>Your Title</a:t>
            </a:r>
          </a:p>
        </p:txBody>
      </p:sp>
      <p:pic>
        <p:nvPicPr>
          <p:cNvPr id="10" name="Gold Triangle">
            <a:extLst>
              <a:ext uri="{FF2B5EF4-FFF2-40B4-BE49-F238E27FC236}">
                <a16:creationId xmlns:a16="http://schemas.microsoft.com/office/drawing/2014/main" id="{2E42F758-B7E7-3842-8B3C-E0124CD9FD7D}"/>
              </a:ext>
            </a:extLst>
          </p:cNvPr>
          <p:cNvPicPr>
            <a:picLocks noChangeAspect="1"/>
          </p:cNvPicPr>
          <p:nvPr userDrawn="1"/>
        </p:nvPicPr>
        <p:blipFill>
          <a:blip r:embed="rId3">
            <a:duotone>
              <a:schemeClr val="accent2">
                <a:shade val="45000"/>
                <a:satMod val="135000"/>
              </a:schemeClr>
              <a:prstClr val="white"/>
            </a:duotone>
          </a:blip>
          <a:stretch>
            <a:fillRect/>
          </a:stretch>
        </p:blipFill>
        <p:spPr>
          <a:xfrm>
            <a:off x="7366000" y="0"/>
            <a:ext cx="1778000" cy="6858000"/>
          </a:xfrm>
          <a:prstGeom prst="rect">
            <a:avLst/>
          </a:prstGeom>
        </p:spPr>
      </p:pic>
    </p:spTree>
    <p:extLst>
      <p:ext uri="{BB962C8B-B14F-4D97-AF65-F5344CB8AC3E}">
        <p14:creationId xmlns:p14="http://schemas.microsoft.com/office/powerpoint/2010/main" val="246350217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guide id="3" orient="horz" pos="3960" userDrawn="1">
          <p15:clr>
            <a:srgbClr val="FBAE40"/>
          </p15:clr>
        </p15:guide>
        <p15:guide id="4" pos="4464" userDrawn="1">
          <p15:clr>
            <a:srgbClr val="FBAE40"/>
          </p15:clr>
        </p15:guide>
        <p15:guide id="5" pos="5136" userDrawn="1">
          <p15:clr>
            <a:srgbClr val="FBAE40"/>
          </p15:clr>
        </p15:guide>
        <p15:guide id="6" orient="horz" pos="4080" userDrawn="1">
          <p15:clr>
            <a:srgbClr val="FBAE40"/>
          </p15:clr>
        </p15:guide>
        <p15:guide id="8" pos="696"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p:bg>
      <p:bgPr>
        <a:solidFill>
          <a:schemeClr val="accent2"/>
        </a:solidFill>
        <a:effectLst/>
      </p:bgPr>
    </p:bg>
    <p:spTree>
      <p:nvGrpSpPr>
        <p:cNvPr id="1" name=""/>
        <p:cNvGrpSpPr/>
        <p:nvPr/>
      </p:nvGrpSpPr>
      <p:grpSpPr>
        <a:xfrm>
          <a:off x="0" y="0"/>
          <a:ext cx="0" cy="0"/>
          <a:chOff x="0" y="0"/>
          <a:chExt cx="0" cy="0"/>
        </a:xfrm>
      </p:grpSpPr>
      <p:pic>
        <p:nvPicPr>
          <p:cNvPr id="27" name="Black Bar">
            <a:extLst>
              <a:ext uri="{FF2B5EF4-FFF2-40B4-BE49-F238E27FC236}">
                <a16:creationId xmlns:a16="http://schemas.microsoft.com/office/drawing/2014/main" id="{6283C7A5-FA96-634B-82F6-99BF44D20F7C}"/>
              </a:ext>
            </a:extLst>
          </p:cNvPr>
          <p:cNvPicPr>
            <a:picLocks noChangeAspect="1"/>
          </p:cNvPicPr>
          <p:nvPr userDrawn="1"/>
        </p:nvPicPr>
        <p:blipFill>
          <a:blip r:embed="rId2">
            <a:lum bright="70000" contrast="-70000"/>
          </a:blip>
          <a:stretch>
            <a:fillRect/>
          </a:stretch>
        </p:blipFill>
        <p:spPr>
          <a:xfrm>
            <a:off x="5257" y="0"/>
            <a:ext cx="8636000" cy="914400"/>
          </a:xfrm>
          <a:prstGeom prst="rect">
            <a:avLst/>
          </a:prstGeom>
        </p:spPr>
      </p:pic>
      <p:sp>
        <p:nvSpPr>
          <p:cNvPr id="2" name="Title"/>
          <p:cNvSpPr>
            <a:spLocks noGrp="1"/>
          </p:cNvSpPr>
          <p:nvPr>
            <p:ph type="ctrTitle" hasCustomPrompt="1"/>
          </p:nvPr>
        </p:nvSpPr>
        <p:spPr bwMode="blackWhite">
          <a:xfrm>
            <a:off x="1117214" y="442674"/>
            <a:ext cx="6925732" cy="443198"/>
          </a:xfrm>
          <a:prstGeom prst="rect">
            <a:avLst/>
          </a:prstGeom>
          <a:noFill/>
          <a:ln w="38100">
            <a:noFill/>
          </a:ln>
        </p:spPr>
        <p:txBody>
          <a:bodyPr wrap="square" lIns="0" tIns="0" rIns="0" bIns="0" anchor="t" anchorCtr="0">
            <a:spAutoFit/>
          </a:bodyPr>
          <a:lstStyle>
            <a:lvl1pPr algn="l">
              <a:defRPr sz="3200" b="0" i="1" cap="none" spc="0">
                <a:solidFill>
                  <a:schemeClr val="bg1"/>
                </a:solidFill>
                <a:latin typeface="Franklin Gothic Medium" panose="020B0603020102020204" pitchFamily="34" charset="0"/>
              </a:defRPr>
            </a:lvl1pPr>
          </a:lstStyle>
          <a:p>
            <a:r>
              <a:rPr lang="en-US" dirty="0"/>
              <a:t>Title</a:t>
            </a:r>
          </a:p>
        </p:txBody>
      </p:sp>
      <p:sp>
        <p:nvSpPr>
          <p:cNvPr id="25" name="Body Text">
            <a:extLst>
              <a:ext uri="{FF2B5EF4-FFF2-40B4-BE49-F238E27FC236}">
                <a16:creationId xmlns:a16="http://schemas.microsoft.com/office/drawing/2014/main" id="{9F798712-4535-8340-942F-27FFD5E3FE9B}"/>
              </a:ext>
            </a:extLst>
          </p:cNvPr>
          <p:cNvSpPr>
            <a:spLocks noGrp="1"/>
          </p:cNvSpPr>
          <p:nvPr>
            <p:ph type="body" sz="quarter" idx="14" hasCustomPrompt="1"/>
          </p:nvPr>
        </p:nvSpPr>
        <p:spPr>
          <a:xfrm>
            <a:off x="1580826" y="1962540"/>
            <a:ext cx="6462119" cy="3411537"/>
          </a:xfrm>
        </p:spPr>
        <p:txBody>
          <a:bodyPr lIns="0" tIns="0" rIns="0" bIns="0">
            <a:normAutofit/>
          </a:bodyPr>
          <a:lstStyle>
            <a:lvl1pPr marL="274320" marR="0" indent="-274320" algn="l" defTabSz="457200" rtl="0" eaLnBrk="1" fontAlgn="auto" latinLnBrk="0" hangingPunct="1">
              <a:lnSpc>
                <a:spcPct val="100000"/>
              </a:lnSpc>
              <a:spcBef>
                <a:spcPts val="0"/>
              </a:spcBef>
              <a:spcAft>
                <a:spcPts val="0"/>
              </a:spcAft>
              <a:buClrTx/>
              <a:buSzTx/>
              <a:buFont typeface="Wingdings" charset="2"/>
              <a:buChar char="§"/>
              <a:tabLst/>
              <a:defRPr sz="1800" b="0" i="0" normalizeH="0" baseline="0">
                <a:solidFill>
                  <a:schemeClr val="bg1"/>
                </a:solidFill>
                <a:latin typeface="Franklin Gothic Medium" panose="020B0603020102020204" pitchFamily="34" charset="0"/>
              </a:defRPr>
            </a:lvl1pPr>
          </a:lstStyle>
          <a:p>
            <a:pPr lvl="0"/>
            <a:r>
              <a:rPr lang="en-US" dirty="0"/>
              <a:t>Bulleted copy. Keep it short with bite-size chunks of information.</a:t>
            </a:r>
          </a:p>
          <a:p>
            <a:pPr lvl="0"/>
            <a:endParaRPr lang="en-US" dirty="0"/>
          </a:p>
          <a:p>
            <a:pPr lvl="0"/>
            <a:r>
              <a:rPr lang="en-US" dirty="0"/>
              <a:t>Bulleted copy. Keep it short with bite-size chunks of information.</a:t>
            </a:r>
          </a:p>
          <a:p>
            <a:pPr lvl="0"/>
            <a:endParaRPr lang="en-US" dirty="0"/>
          </a:p>
          <a:p>
            <a:pPr lvl="0"/>
            <a:r>
              <a:rPr lang="en-US" dirty="0"/>
              <a:t>Bulleted copy. Keep it short with bite-size chunks of information.</a:t>
            </a:r>
          </a:p>
          <a:p>
            <a:pPr lvl="0"/>
            <a:endParaRPr lang="en-US" dirty="0"/>
          </a:p>
          <a:p>
            <a:pPr lvl="0"/>
            <a:r>
              <a:rPr lang="en-US" dirty="0"/>
              <a:t>Bulleted copy. Keep it short with bite-size chunks of information.</a:t>
            </a:r>
          </a:p>
          <a:p>
            <a:pPr lvl="0"/>
            <a:endParaRPr lang="en-US" dirty="0"/>
          </a:p>
        </p:txBody>
      </p:sp>
      <p:sp>
        <p:nvSpPr>
          <p:cNvPr id="29" name="Slide Number">
            <a:extLst>
              <a:ext uri="{FF2B5EF4-FFF2-40B4-BE49-F238E27FC236}">
                <a16:creationId xmlns:a16="http://schemas.microsoft.com/office/drawing/2014/main" id="{49E8753C-A442-034F-B0F4-92D22B3247FE}"/>
              </a:ext>
            </a:extLst>
          </p:cNvPr>
          <p:cNvSpPr>
            <a:spLocks noGrp="1"/>
          </p:cNvSpPr>
          <p:nvPr>
            <p:ph type="sldNum" sz="quarter" idx="4"/>
          </p:nvPr>
        </p:nvSpPr>
        <p:spPr>
          <a:xfrm>
            <a:off x="8474334" y="6181281"/>
            <a:ext cx="365760" cy="365760"/>
          </a:xfrm>
          <a:prstGeom prst="ellipse">
            <a:avLst/>
          </a:prstGeom>
          <a:noFill/>
        </p:spPr>
        <p:txBody>
          <a:bodyPr vert="horz" lIns="18288" tIns="45720" rIns="18288" bIns="45720" rtlCol="0" anchor="ctr">
            <a:noAutofit/>
          </a:bodyPr>
          <a:lstStyle>
            <a:lvl1pPr algn="ctr">
              <a:defRPr sz="1000" b="0" i="0" spc="0" baseline="0">
                <a:solidFill>
                  <a:schemeClr val="bg1"/>
                </a:solidFill>
                <a:latin typeface="Franklin Gothic Medium" panose="020B0603020102020204" pitchFamily="34" charset="0"/>
              </a:defRPr>
            </a:lvl1pPr>
          </a:lstStyle>
          <a:p>
            <a:fld id="{8A7A6979-0714-4377-B894-6BE4C2D6E202}" type="slidenum">
              <a:rPr lang="en-US" smtClean="0"/>
              <a:pPr/>
              <a:t>‹#›</a:t>
            </a:fld>
            <a:endParaRPr lang="en-US" dirty="0"/>
          </a:p>
        </p:txBody>
      </p:sp>
      <p:sp>
        <p:nvSpPr>
          <p:cNvPr id="12" name="Subhead">
            <a:extLst>
              <a:ext uri="{FF2B5EF4-FFF2-40B4-BE49-F238E27FC236}">
                <a16:creationId xmlns:a16="http://schemas.microsoft.com/office/drawing/2014/main" id="{788BF9C0-D0BD-B846-9BC9-36FF6DA77D01}"/>
              </a:ext>
            </a:extLst>
          </p:cNvPr>
          <p:cNvSpPr>
            <a:spLocks noGrp="1"/>
          </p:cNvSpPr>
          <p:nvPr>
            <p:ph type="subTitle" idx="1" hasCustomPrompt="1"/>
          </p:nvPr>
        </p:nvSpPr>
        <p:spPr>
          <a:xfrm>
            <a:off x="1128501" y="1345166"/>
            <a:ext cx="6914445" cy="338554"/>
          </a:xfrm>
          <a:noFill/>
        </p:spPr>
        <p:txBody>
          <a:bodyPr wrap="square" lIns="0" tIns="0" rIns="0" bIns="0" anchor="t" anchorCtr="0">
            <a:spAutoFit/>
          </a:bodyPr>
          <a:lstStyle>
            <a:lvl1pPr marL="0" indent="0" algn="l">
              <a:buNone/>
              <a:defRPr sz="2200" b="1" i="0">
                <a:solidFill>
                  <a:schemeClr val="bg2"/>
                </a:solidFill>
                <a:latin typeface="Franklin Gothic Demi Cond" panose="020B0603020102020204" pitchFamily="34" charset="0"/>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a:t>
            </a:r>
          </a:p>
        </p:txBody>
      </p:sp>
    </p:spTree>
    <p:extLst>
      <p:ext uri="{BB962C8B-B14F-4D97-AF65-F5344CB8AC3E}">
        <p14:creationId xmlns:p14="http://schemas.microsoft.com/office/powerpoint/2010/main" val="140675489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orient="horz" pos="3960">
          <p15:clr>
            <a:srgbClr val="FBAE40"/>
          </p15:clr>
        </p15:guide>
        <p15:guide id="4" pos="4464">
          <p15:clr>
            <a:srgbClr val="FBAE40"/>
          </p15:clr>
        </p15:guide>
        <p15:guide id="5" pos="5136">
          <p15:clr>
            <a:srgbClr val="FBAE40"/>
          </p15:clr>
        </p15:guide>
        <p15:guide id="6" orient="horz" pos="4032" userDrawn="1">
          <p15:clr>
            <a:srgbClr val="FBAE40"/>
          </p15:clr>
        </p15:guide>
        <p15:guide id="7" pos="984" userDrawn="1">
          <p15:clr>
            <a:srgbClr val="FBAE40"/>
          </p15:clr>
        </p15:guide>
        <p15:guide id="8" pos="696" userDrawn="1">
          <p15:clr>
            <a:srgbClr val="FBAE40"/>
          </p15:clr>
        </p15:guide>
        <p15:guide id="9" pos="115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lide (text + picture)">
    <p:bg>
      <p:bgPr>
        <a:solidFill>
          <a:schemeClr val="accent2"/>
        </a:solidFill>
        <a:effectLst/>
      </p:bgPr>
    </p:bg>
    <p:spTree>
      <p:nvGrpSpPr>
        <p:cNvPr id="1" name=""/>
        <p:cNvGrpSpPr/>
        <p:nvPr/>
      </p:nvGrpSpPr>
      <p:grpSpPr>
        <a:xfrm>
          <a:off x="0" y="0"/>
          <a:ext cx="0" cy="0"/>
          <a:chOff x="0" y="0"/>
          <a:chExt cx="0" cy="0"/>
        </a:xfrm>
      </p:grpSpPr>
      <p:pic>
        <p:nvPicPr>
          <p:cNvPr id="8" name="Black Bar">
            <a:extLst>
              <a:ext uri="{FF2B5EF4-FFF2-40B4-BE49-F238E27FC236}">
                <a16:creationId xmlns:a16="http://schemas.microsoft.com/office/drawing/2014/main" id="{C8640934-295F-2E43-97D7-7886B63B167E}"/>
              </a:ext>
            </a:extLst>
          </p:cNvPr>
          <p:cNvPicPr>
            <a:picLocks noChangeAspect="1"/>
          </p:cNvPicPr>
          <p:nvPr userDrawn="1"/>
        </p:nvPicPr>
        <p:blipFill>
          <a:blip r:embed="rId2">
            <a:lum bright="70000" contrast="-70000"/>
          </a:blip>
          <a:stretch>
            <a:fillRect/>
          </a:stretch>
        </p:blipFill>
        <p:spPr>
          <a:xfrm>
            <a:off x="5257" y="0"/>
            <a:ext cx="8636000" cy="914400"/>
          </a:xfrm>
          <a:prstGeom prst="rect">
            <a:avLst/>
          </a:prstGeom>
        </p:spPr>
      </p:pic>
      <p:sp>
        <p:nvSpPr>
          <p:cNvPr id="22" name="Title">
            <a:extLst>
              <a:ext uri="{FF2B5EF4-FFF2-40B4-BE49-F238E27FC236}">
                <a16:creationId xmlns:a16="http://schemas.microsoft.com/office/drawing/2014/main" id="{73768DE6-FB80-874D-8DE0-986B46F1FD05}"/>
              </a:ext>
            </a:extLst>
          </p:cNvPr>
          <p:cNvSpPr>
            <a:spLocks noGrp="1"/>
          </p:cNvSpPr>
          <p:nvPr>
            <p:ph type="ctrTitle" hasCustomPrompt="1"/>
          </p:nvPr>
        </p:nvSpPr>
        <p:spPr bwMode="blackWhite">
          <a:xfrm>
            <a:off x="1117214" y="442674"/>
            <a:ext cx="6925732" cy="443198"/>
          </a:xfrm>
          <a:prstGeom prst="rect">
            <a:avLst/>
          </a:prstGeom>
          <a:noFill/>
          <a:ln w="38100">
            <a:noFill/>
          </a:ln>
        </p:spPr>
        <p:txBody>
          <a:bodyPr wrap="square" lIns="0" tIns="0" rIns="0" bIns="0" anchor="t" anchorCtr="0">
            <a:spAutoFit/>
          </a:bodyPr>
          <a:lstStyle>
            <a:lvl1pPr algn="l">
              <a:defRPr sz="3200" b="0" i="1" cap="none" spc="0">
                <a:solidFill>
                  <a:schemeClr val="bg1"/>
                </a:solidFill>
                <a:latin typeface="Franklin Gothic Medium" panose="020B0603020102020204" pitchFamily="34" charset="0"/>
              </a:defRPr>
            </a:lvl1pPr>
          </a:lstStyle>
          <a:p>
            <a:r>
              <a:rPr lang="en-US" dirty="0"/>
              <a:t>Title</a:t>
            </a:r>
          </a:p>
        </p:txBody>
      </p:sp>
      <p:sp>
        <p:nvSpPr>
          <p:cNvPr id="3" name="Subhead"/>
          <p:cNvSpPr>
            <a:spLocks noGrp="1"/>
          </p:cNvSpPr>
          <p:nvPr>
            <p:ph type="subTitle" idx="1" hasCustomPrompt="1"/>
          </p:nvPr>
        </p:nvSpPr>
        <p:spPr>
          <a:xfrm>
            <a:off x="1128501" y="1345166"/>
            <a:ext cx="6914445" cy="338554"/>
          </a:xfrm>
          <a:noFill/>
        </p:spPr>
        <p:txBody>
          <a:bodyPr wrap="square" lIns="0" tIns="0" rIns="0" bIns="0" anchor="t" anchorCtr="0">
            <a:spAutoFit/>
          </a:bodyPr>
          <a:lstStyle>
            <a:lvl1pPr marL="0" indent="0" algn="l">
              <a:buNone/>
              <a:defRPr sz="2200" b="1" i="0">
                <a:solidFill>
                  <a:schemeClr val="bg2"/>
                </a:solidFill>
                <a:latin typeface="Franklin Gothic Demi Cond" panose="020B0603020102020204" pitchFamily="34" charset="0"/>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a:t>
            </a:r>
          </a:p>
        </p:txBody>
      </p:sp>
      <p:sp>
        <p:nvSpPr>
          <p:cNvPr id="19" name="Body Text">
            <a:extLst>
              <a:ext uri="{FF2B5EF4-FFF2-40B4-BE49-F238E27FC236}">
                <a16:creationId xmlns:a16="http://schemas.microsoft.com/office/drawing/2014/main" id="{4B5CCD19-DE21-294C-8B0B-3103725AE082}"/>
              </a:ext>
            </a:extLst>
          </p:cNvPr>
          <p:cNvSpPr>
            <a:spLocks noGrp="1"/>
          </p:cNvSpPr>
          <p:nvPr>
            <p:ph type="body" sz="quarter" idx="14" hasCustomPrompt="1"/>
          </p:nvPr>
        </p:nvSpPr>
        <p:spPr>
          <a:xfrm>
            <a:off x="1128501" y="1917388"/>
            <a:ext cx="3443499" cy="3411537"/>
          </a:xfrm>
        </p:spPr>
        <p:txBody>
          <a:bodyPr lIns="0" tIns="0" rIns="0" bIns="0">
            <a:normAutofit/>
          </a:bodyPr>
          <a:lstStyle>
            <a:lvl1pPr marL="274320" marR="0" indent="-274320" algn="l" defTabSz="457200" rtl="0" eaLnBrk="1" fontAlgn="auto" latinLnBrk="0" hangingPunct="1">
              <a:lnSpc>
                <a:spcPct val="100000"/>
              </a:lnSpc>
              <a:spcBef>
                <a:spcPts val="0"/>
              </a:spcBef>
              <a:spcAft>
                <a:spcPts val="0"/>
              </a:spcAft>
              <a:buClrTx/>
              <a:buSzTx/>
              <a:buFont typeface="Wingdings" charset="2"/>
              <a:buChar char="§"/>
              <a:tabLst/>
              <a:defRPr sz="1800" b="0" i="0" normalizeH="0" baseline="0">
                <a:solidFill>
                  <a:schemeClr val="bg1"/>
                </a:solidFill>
                <a:latin typeface="Franklin Gothic Medium Cond" panose="020B0606030402020204" pitchFamily="34" charset="0"/>
              </a:defRPr>
            </a:lvl1pPr>
          </a:lstStyle>
          <a:p>
            <a:pPr lvl="0"/>
            <a:r>
              <a:rPr lang="en-US" dirty="0"/>
              <a:t>Bulleted copy. Keep it short with bite-size chunks of information.</a:t>
            </a:r>
          </a:p>
          <a:p>
            <a:pPr lvl="0"/>
            <a:endParaRPr lang="en-US" dirty="0"/>
          </a:p>
          <a:p>
            <a:pPr lvl="0"/>
            <a:r>
              <a:rPr lang="en-US" dirty="0"/>
              <a:t>Bulleted copy. Keep it short with bite-size chunks of information.</a:t>
            </a:r>
          </a:p>
          <a:p>
            <a:pPr lvl="0"/>
            <a:endParaRPr lang="en-US" dirty="0"/>
          </a:p>
          <a:p>
            <a:pPr marL="274320" marR="0" lvl="0" indent="-274320" algn="l" defTabSz="457200" rtl="0" eaLnBrk="1" fontAlgn="auto" latinLnBrk="0" hangingPunct="1">
              <a:lnSpc>
                <a:spcPct val="100000"/>
              </a:lnSpc>
              <a:spcBef>
                <a:spcPts val="0"/>
              </a:spcBef>
              <a:spcAft>
                <a:spcPts val="0"/>
              </a:spcAft>
              <a:buClrTx/>
              <a:buSzTx/>
              <a:buFont typeface="Wingdings" charset="2"/>
              <a:buChar char="§"/>
              <a:tabLst/>
              <a:defRPr/>
            </a:pPr>
            <a:r>
              <a:rPr lang="en-US" dirty="0"/>
              <a:t>Bulleted copy. Keep it short with bite-size chunks of information.</a:t>
            </a:r>
            <a:br>
              <a:rPr lang="en-US" dirty="0"/>
            </a:br>
            <a:endParaRPr lang="en-US" dirty="0"/>
          </a:p>
          <a:p>
            <a:pPr marL="274320" marR="0" lvl="0" indent="-274320" algn="l" defTabSz="457200" rtl="0" eaLnBrk="1" fontAlgn="auto" latinLnBrk="0" hangingPunct="1">
              <a:lnSpc>
                <a:spcPct val="100000"/>
              </a:lnSpc>
              <a:spcBef>
                <a:spcPts val="0"/>
              </a:spcBef>
              <a:spcAft>
                <a:spcPts val="0"/>
              </a:spcAft>
              <a:buClrTx/>
              <a:buSzTx/>
              <a:buFont typeface="Wingdings" charset="2"/>
              <a:buChar char="§"/>
              <a:tabLst/>
              <a:defRPr/>
            </a:pPr>
            <a:r>
              <a:rPr lang="en-US" dirty="0"/>
              <a:t>Bulleted copy. Keep it short with bite-size chunks of information.</a:t>
            </a:r>
          </a:p>
          <a:p>
            <a:pPr marL="274320" marR="0" lvl="0" indent="-274320" algn="l" defTabSz="457200" rtl="0" eaLnBrk="1" fontAlgn="auto" latinLnBrk="0" hangingPunct="1">
              <a:lnSpc>
                <a:spcPct val="100000"/>
              </a:lnSpc>
              <a:spcBef>
                <a:spcPts val="0"/>
              </a:spcBef>
              <a:spcAft>
                <a:spcPts val="0"/>
              </a:spcAft>
              <a:buClrTx/>
              <a:buSzTx/>
              <a:buFont typeface="Wingdings" charset="2"/>
              <a:buChar char="§"/>
              <a:tabLst/>
              <a:defRPr/>
            </a:pPr>
            <a:endParaRPr lang="en-US" dirty="0"/>
          </a:p>
          <a:p>
            <a:pPr lvl="0"/>
            <a:endParaRPr lang="en-US" dirty="0"/>
          </a:p>
          <a:p>
            <a:pPr lvl="0"/>
            <a:endParaRPr lang="en-US" dirty="0"/>
          </a:p>
        </p:txBody>
      </p:sp>
      <p:sp>
        <p:nvSpPr>
          <p:cNvPr id="10" name="Picture or Chart" descr="Picture or Chart">
            <a:extLst>
              <a:ext uri="{FF2B5EF4-FFF2-40B4-BE49-F238E27FC236}">
                <a16:creationId xmlns:a16="http://schemas.microsoft.com/office/drawing/2014/main" id="{699BD747-48B6-2547-8F7C-25A44594F612}"/>
              </a:ext>
            </a:extLst>
          </p:cNvPr>
          <p:cNvSpPr>
            <a:spLocks noGrp="1"/>
          </p:cNvSpPr>
          <p:nvPr>
            <p:ph sz="quarter" idx="13" hasCustomPrompt="1"/>
          </p:nvPr>
        </p:nvSpPr>
        <p:spPr>
          <a:xfrm>
            <a:off x="4765675" y="1920875"/>
            <a:ext cx="3965575" cy="2982913"/>
          </a:xfrm>
        </p:spPr>
        <p:txBody>
          <a:bodyPr lIns="0" tIns="0" rIns="0" bIns="0" anchor="ctr" anchorCtr="0"/>
          <a:lstStyle>
            <a:lvl1pPr algn="ctr">
              <a:defRPr b="0" i="0">
                <a:solidFill>
                  <a:schemeClr val="bg1"/>
                </a:solidFill>
                <a:latin typeface="Acumin Pro" panose="020B0504020202020204" pitchFamily="34" charset="77"/>
              </a:defRPr>
            </a:lvl1pPr>
            <a:lvl4pPr marL="685800" indent="0" algn="ctr">
              <a:buNone/>
              <a:defRPr>
                <a:solidFill>
                  <a:schemeClr val="bg1"/>
                </a:solidFill>
              </a:defRPr>
            </a:lvl4pPr>
          </a:lstStyle>
          <a:p>
            <a:pPr lvl="0"/>
            <a:r>
              <a:rPr lang="en-US" dirty="0"/>
              <a:t>Insert picture or chart here</a:t>
            </a:r>
          </a:p>
        </p:txBody>
      </p:sp>
      <p:sp>
        <p:nvSpPr>
          <p:cNvPr id="24" name="Slide Number">
            <a:extLst>
              <a:ext uri="{FF2B5EF4-FFF2-40B4-BE49-F238E27FC236}">
                <a16:creationId xmlns:a16="http://schemas.microsoft.com/office/drawing/2014/main" id="{50D54855-2B56-7D4D-BC1F-BBB8B58B9663}"/>
              </a:ext>
            </a:extLst>
          </p:cNvPr>
          <p:cNvSpPr>
            <a:spLocks noGrp="1"/>
          </p:cNvSpPr>
          <p:nvPr>
            <p:ph type="sldNum" sz="quarter" idx="4"/>
          </p:nvPr>
        </p:nvSpPr>
        <p:spPr>
          <a:xfrm>
            <a:off x="8474334" y="6181281"/>
            <a:ext cx="365760" cy="365760"/>
          </a:xfrm>
          <a:prstGeom prst="ellipse">
            <a:avLst/>
          </a:prstGeom>
          <a:noFill/>
        </p:spPr>
        <p:txBody>
          <a:bodyPr vert="horz" lIns="18288" tIns="45720" rIns="18288" bIns="45720" rtlCol="0" anchor="ctr">
            <a:noAutofit/>
          </a:bodyPr>
          <a:lstStyle>
            <a:lvl1pPr algn="ctr">
              <a:defRPr sz="1000" b="0" i="0" spc="0" baseline="0">
                <a:solidFill>
                  <a:schemeClr val="bg1"/>
                </a:solidFill>
                <a:latin typeface="Franklin Gothic Medium" panose="020B0603020102020204" pitchFamily="34" charset="0"/>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81546405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orient="horz" pos="3960">
          <p15:clr>
            <a:srgbClr val="FBAE40"/>
          </p15:clr>
        </p15:guide>
        <p15:guide id="4" pos="4464">
          <p15:clr>
            <a:srgbClr val="FBAE40"/>
          </p15:clr>
        </p15:guide>
        <p15:guide id="5" pos="5136">
          <p15:clr>
            <a:srgbClr val="FBAE40"/>
          </p15:clr>
        </p15:guide>
        <p15:guide id="6" orient="horz" pos="40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Picture)">
    <p:bg>
      <p:bgPr>
        <a:solidFill>
          <a:schemeClr val="accent2"/>
        </a:solidFill>
        <a:effectLst/>
      </p:bgPr>
    </p:bg>
    <p:spTree>
      <p:nvGrpSpPr>
        <p:cNvPr id="1" name=""/>
        <p:cNvGrpSpPr/>
        <p:nvPr/>
      </p:nvGrpSpPr>
      <p:grpSpPr>
        <a:xfrm>
          <a:off x="0" y="0"/>
          <a:ext cx="0" cy="0"/>
          <a:chOff x="0" y="0"/>
          <a:chExt cx="0" cy="0"/>
        </a:xfrm>
      </p:grpSpPr>
      <p:sp>
        <p:nvSpPr>
          <p:cNvPr id="17" name="Picture" descr="Description of Picture">
            <a:extLst>
              <a:ext uri="{FF2B5EF4-FFF2-40B4-BE49-F238E27FC236}">
                <a16:creationId xmlns:a16="http://schemas.microsoft.com/office/drawing/2014/main" id="{B6A7C9B5-3617-0144-A4ED-16186741E8C3}"/>
              </a:ext>
            </a:extLst>
          </p:cNvPr>
          <p:cNvSpPr>
            <a:spLocks noGrp="1"/>
          </p:cNvSpPr>
          <p:nvPr>
            <p:ph type="pic" sz="quarter" idx="13"/>
          </p:nvPr>
        </p:nvSpPr>
        <p:spPr>
          <a:xfrm>
            <a:off x="565518" y="1217181"/>
            <a:ext cx="8057681" cy="4274863"/>
          </a:xfrm>
        </p:spPr>
        <p:txBody>
          <a:bodyPr anchor="ctr" anchorCtr="1"/>
          <a:lstStyle>
            <a:lvl1pPr marL="0" indent="0" algn="ctr">
              <a:buFontTx/>
              <a:buNone/>
              <a:defRPr baseline="0">
                <a:solidFill>
                  <a:schemeClr val="bg1"/>
                </a:solidFill>
                <a:latin typeface="Acumin Pro" panose="020B0504020202020204" pitchFamily="34" charset="77"/>
              </a:defRPr>
            </a:lvl1pPr>
          </a:lstStyle>
          <a:p>
            <a:r>
              <a:rPr lang="en-US"/>
              <a:t>Click icon to add picture</a:t>
            </a:r>
            <a:endParaRPr lang="en-US" dirty="0"/>
          </a:p>
        </p:txBody>
      </p:sp>
      <p:sp>
        <p:nvSpPr>
          <p:cNvPr id="14" name="Photo Caption">
            <a:extLst>
              <a:ext uri="{FF2B5EF4-FFF2-40B4-BE49-F238E27FC236}">
                <a16:creationId xmlns:a16="http://schemas.microsoft.com/office/drawing/2014/main" id="{0D6DAF39-EE35-6843-807B-FF770BE21293}"/>
              </a:ext>
            </a:extLst>
          </p:cNvPr>
          <p:cNvSpPr>
            <a:spLocks noGrp="1"/>
          </p:cNvSpPr>
          <p:nvPr>
            <p:ph type="ctrTitle" hasCustomPrompt="1"/>
          </p:nvPr>
        </p:nvSpPr>
        <p:spPr bwMode="blackWhite">
          <a:xfrm>
            <a:off x="565518" y="304800"/>
            <a:ext cx="2879168" cy="747897"/>
          </a:xfrm>
          <a:prstGeom prst="rect">
            <a:avLst/>
          </a:prstGeom>
          <a:noFill/>
          <a:ln w="38100">
            <a:noFill/>
          </a:ln>
        </p:spPr>
        <p:txBody>
          <a:bodyPr wrap="square" lIns="0" tIns="0" rIns="0" bIns="0" anchor="t" anchorCtr="0">
            <a:spAutoFit/>
          </a:bodyPr>
          <a:lstStyle>
            <a:lvl1pPr algn="l">
              <a:defRPr sz="1800" b="0" i="0" cap="none" spc="0">
                <a:solidFill>
                  <a:schemeClr val="bg1"/>
                </a:solidFill>
                <a:latin typeface="Franklin Gothic Medium Cond" panose="020B0606030402020204" pitchFamily="34" charset="0"/>
              </a:defRPr>
            </a:lvl1pPr>
          </a:lstStyle>
          <a:p>
            <a:r>
              <a:rPr lang="en-US" dirty="0"/>
              <a:t>Brief photo caption. Place in top left or right corner. Make text black or white for legibility.</a:t>
            </a:r>
          </a:p>
        </p:txBody>
      </p:sp>
      <p:cxnSp>
        <p:nvCxnSpPr>
          <p:cNvPr id="13" name="Line 1">
            <a:extLst>
              <a:ext uri="{FF2B5EF4-FFF2-40B4-BE49-F238E27FC236}">
                <a16:creationId xmlns:a16="http://schemas.microsoft.com/office/drawing/2014/main" id="{A746CD05-A191-A442-A002-3AD9F5CCAD2A}"/>
              </a:ext>
            </a:extLst>
          </p:cNvPr>
          <p:cNvCxnSpPr>
            <a:cxnSpLocks/>
          </p:cNvCxnSpPr>
          <p:nvPr userDrawn="1"/>
        </p:nvCxnSpPr>
        <p:spPr>
          <a:xfrm>
            <a:off x="429836" y="304800"/>
            <a:ext cx="1" cy="518724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Line 2">
            <a:extLst>
              <a:ext uri="{FF2B5EF4-FFF2-40B4-BE49-F238E27FC236}">
                <a16:creationId xmlns:a16="http://schemas.microsoft.com/office/drawing/2014/main" id="{461AAE78-C01B-DD4E-A8D1-EE36B5982A91}"/>
              </a:ext>
            </a:extLst>
          </p:cNvPr>
          <p:cNvCxnSpPr>
            <a:cxnSpLocks/>
          </p:cNvCxnSpPr>
          <p:nvPr userDrawn="1"/>
        </p:nvCxnSpPr>
        <p:spPr>
          <a:xfrm>
            <a:off x="3491931" y="318798"/>
            <a:ext cx="0" cy="131016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29" name="Gold Triangle">
            <a:extLst>
              <a:ext uri="{FF2B5EF4-FFF2-40B4-BE49-F238E27FC236}">
                <a16:creationId xmlns:a16="http://schemas.microsoft.com/office/drawing/2014/main" id="{6C3B8210-1510-C644-9CE9-0E6E1BA9961F}"/>
              </a:ext>
            </a:extLst>
          </p:cNvPr>
          <p:cNvPicPr>
            <a:picLocks noChangeAspect="1"/>
          </p:cNvPicPr>
          <p:nvPr userDrawn="1"/>
        </p:nvPicPr>
        <p:blipFill>
          <a:blip r:embed="rId2">
            <a:duotone>
              <a:schemeClr val="accent2">
                <a:shade val="45000"/>
                <a:satMod val="135000"/>
              </a:schemeClr>
              <a:prstClr val="white"/>
            </a:duotone>
          </a:blip>
          <a:stretch>
            <a:fillRect/>
          </a:stretch>
        </p:blipFill>
        <p:spPr>
          <a:xfrm>
            <a:off x="7366000" y="0"/>
            <a:ext cx="1778000" cy="6858000"/>
          </a:xfrm>
          <a:prstGeom prst="rect">
            <a:avLst/>
          </a:prstGeom>
        </p:spPr>
      </p:pic>
      <p:sp>
        <p:nvSpPr>
          <p:cNvPr id="21" name="Slide Number">
            <a:extLst>
              <a:ext uri="{FF2B5EF4-FFF2-40B4-BE49-F238E27FC236}">
                <a16:creationId xmlns:a16="http://schemas.microsoft.com/office/drawing/2014/main" id="{14A543BD-A296-7346-B649-5BA64898AF2C}"/>
              </a:ext>
            </a:extLst>
          </p:cNvPr>
          <p:cNvSpPr>
            <a:spLocks noGrp="1"/>
          </p:cNvSpPr>
          <p:nvPr>
            <p:ph type="sldNum" sz="quarter" idx="12"/>
          </p:nvPr>
        </p:nvSpPr>
        <p:spPr>
          <a:xfrm>
            <a:off x="8474334" y="6181281"/>
            <a:ext cx="365760" cy="365760"/>
          </a:xfrm>
        </p:spPr>
        <p:txBody>
          <a:bodyPr/>
          <a:lstStyle>
            <a:lvl1pPr>
              <a:defRPr>
                <a:solidFill>
                  <a:schemeClr val="tx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18625800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orient="horz" pos="3960">
          <p15:clr>
            <a:srgbClr val="FBAE40"/>
          </p15:clr>
        </p15:guide>
        <p15:guide id="4" pos="4464">
          <p15:clr>
            <a:srgbClr val="FBAE40"/>
          </p15:clr>
        </p15:guide>
        <p15:guide id="5" pos="5136">
          <p15:clr>
            <a:srgbClr val="FBAE40"/>
          </p15:clr>
        </p15:guide>
        <p15:guide id="6" orient="horz" pos="4080">
          <p15:clr>
            <a:srgbClr val="FBAE40"/>
          </p15:clr>
        </p15:guide>
        <p15:guide id="7" pos="264" userDrawn="1">
          <p15:clr>
            <a:srgbClr val="FBAE40"/>
          </p15:clr>
        </p15:guide>
        <p15:guide id="8" orient="horz" pos="19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Fact/Highlight)">
    <p:bg>
      <p:bgPr>
        <a:solidFill>
          <a:schemeClr val="accent2"/>
        </a:solidFill>
        <a:effectLst/>
      </p:bgPr>
    </p:bg>
    <p:spTree>
      <p:nvGrpSpPr>
        <p:cNvPr id="1" name=""/>
        <p:cNvGrpSpPr/>
        <p:nvPr/>
      </p:nvGrpSpPr>
      <p:grpSpPr>
        <a:xfrm>
          <a:off x="0" y="0"/>
          <a:ext cx="0" cy="0"/>
          <a:chOff x="0" y="0"/>
          <a:chExt cx="0" cy="0"/>
        </a:xfrm>
      </p:grpSpPr>
      <p:sp>
        <p:nvSpPr>
          <p:cNvPr id="15" name="Heading">
            <a:extLst>
              <a:ext uri="{FF2B5EF4-FFF2-40B4-BE49-F238E27FC236}">
                <a16:creationId xmlns:a16="http://schemas.microsoft.com/office/drawing/2014/main" id="{4D7D7E43-151C-6148-8D70-1135C4C4B705}"/>
              </a:ext>
            </a:extLst>
          </p:cNvPr>
          <p:cNvSpPr>
            <a:spLocks noGrp="1"/>
          </p:cNvSpPr>
          <p:nvPr>
            <p:ph type="ctrTitle" hasCustomPrompt="1"/>
          </p:nvPr>
        </p:nvSpPr>
        <p:spPr bwMode="blackWhite">
          <a:xfrm>
            <a:off x="2170159" y="1466566"/>
            <a:ext cx="4814498" cy="1210973"/>
          </a:xfrm>
          <a:prstGeom prst="rect">
            <a:avLst/>
          </a:prstGeom>
          <a:noFill/>
          <a:ln w="38100">
            <a:noFill/>
          </a:ln>
        </p:spPr>
        <p:txBody>
          <a:bodyPr wrap="square" lIns="0" tIns="0" rIns="0" bIns="0" anchor="t" anchorCtr="0">
            <a:spAutoFit/>
          </a:bodyPr>
          <a:lstStyle>
            <a:lvl1pPr algn="ctr">
              <a:defRPr sz="8600" b="0" i="0" cap="none" spc="300">
                <a:solidFill>
                  <a:schemeClr val="bg2"/>
                </a:solidFill>
                <a:latin typeface="Impact" panose="020B0806030902050204" pitchFamily="34" charset="0"/>
              </a:defRPr>
            </a:lvl1pPr>
          </a:lstStyle>
          <a:p>
            <a:r>
              <a:rPr lang="en-US" dirty="0"/>
              <a:t>123</a:t>
            </a:r>
          </a:p>
        </p:txBody>
      </p:sp>
      <p:sp>
        <p:nvSpPr>
          <p:cNvPr id="20" name="Black Bar">
            <a:extLst>
              <a:ext uri="{FF2B5EF4-FFF2-40B4-BE49-F238E27FC236}">
                <a16:creationId xmlns:a16="http://schemas.microsoft.com/office/drawing/2014/main" id="{EACB2F0C-1C3D-CD48-AD13-7B5AD683F7C7}"/>
              </a:ext>
            </a:extLst>
          </p:cNvPr>
          <p:cNvSpPr/>
          <p:nvPr userDrawn="1"/>
        </p:nvSpPr>
        <p:spPr>
          <a:xfrm>
            <a:off x="1986208" y="2744421"/>
            <a:ext cx="5179092" cy="44099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ubhead">
            <a:extLst>
              <a:ext uri="{FF2B5EF4-FFF2-40B4-BE49-F238E27FC236}">
                <a16:creationId xmlns:a16="http://schemas.microsoft.com/office/drawing/2014/main" id="{0B79470A-88E7-9241-9D11-9A69D762338C}"/>
              </a:ext>
            </a:extLst>
          </p:cNvPr>
          <p:cNvSpPr>
            <a:spLocks noGrp="1"/>
          </p:cNvSpPr>
          <p:nvPr>
            <p:ph type="subTitle" idx="1" hasCustomPrompt="1"/>
          </p:nvPr>
        </p:nvSpPr>
        <p:spPr>
          <a:xfrm>
            <a:off x="1986200" y="2811027"/>
            <a:ext cx="5171597" cy="307777"/>
          </a:xfrm>
          <a:noFill/>
        </p:spPr>
        <p:txBody>
          <a:bodyPr wrap="square" lIns="0" tIns="0" rIns="0" bIns="0" anchor="t" anchorCtr="0">
            <a:spAutoFit/>
          </a:bodyPr>
          <a:lstStyle>
            <a:lvl1pPr marL="0" indent="0" algn="ctr">
              <a:buNone/>
              <a:defRPr sz="2000" b="1" i="0" spc="300">
                <a:solidFill>
                  <a:schemeClr val="accent2"/>
                </a:solidFill>
                <a:latin typeface="Impact" panose="020B0806030902050204" pitchFamily="34" charset="0"/>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TOPIC OR TITLE</a:t>
            </a:r>
          </a:p>
        </p:txBody>
      </p:sp>
      <p:sp>
        <p:nvSpPr>
          <p:cNvPr id="23" name="Body Text">
            <a:extLst>
              <a:ext uri="{FF2B5EF4-FFF2-40B4-BE49-F238E27FC236}">
                <a16:creationId xmlns:a16="http://schemas.microsoft.com/office/drawing/2014/main" id="{BD416322-CF1A-F143-B2A9-844B608C50DA}"/>
              </a:ext>
            </a:extLst>
          </p:cNvPr>
          <p:cNvSpPr>
            <a:spLocks noGrp="1"/>
          </p:cNvSpPr>
          <p:nvPr>
            <p:ph type="body" sz="quarter" idx="14" hasCustomPrompt="1"/>
          </p:nvPr>
        </p:nvSpPr>
        <p:spPr>
          <a:xfrm>
            <a:off x="2156451" y="3540352"/>
            <a:ext cx="5008850" cy="1122744"/>
          </a:xfrm>
        </p:spPr>
        <p:txBody>
          <a:bodyPr lIns="0" tIns="0" rIns="0" bIns="0">
            <a:noAutofit/>
          </a:bodyPr>
          <a:lstStyle>
            <a:lvl1pPr marL="0" marR="0" indent="0" algn="l" defTabSz="457200" rtl="0" eaLnBrk="1" fontAlgn="auto" latinLnBrk="0" hangingPunct="1">
              <a:lnSpc>
                <a:spcPct val="100000"/>
              </a:lnSpc>
              <a:spcBef>
                <a:spcPts val="0"/>
              </a:spcBef>
              <a:spcAft>
                <a:spcPts val="0"/>
              </a:spcAft>
              <a:buClrTx/>
              <a:buSzTx/>
              <a:buFontTx/>
              <a:buNone/>
              <a:tabLst/>
              <a:defRPr sz="2400" b="0" i="0" normalizeH="0" baseline="0">
                <a:solidFill>
                  <a:schemeClr val="bg1"/>
                </a:solidFill>
                <a:latin typeface="Franklin Gothic Medium" panose="020B0603020102020204" pitchFamily="34" charset="0"/>
              </a:defRPr>
            </a:lvl1pPr>
          </a:lstStyle>
          <a:p>
            <a:pPr lvl="0"/>
            <a:r>
              <a:rPr lang="en-US" dirty="0"/>
              <a:t>Fact or highlight. Keep it short with bite-size chunks of information.</a:t>
            </a:r>
          </a:p>
        </p:txBody>
      </p:sp>
      <p:sp>
        <p:nvSpPr>
          <p:cNvPr id="26" name="Slide Number">
            <a:extLst>
              <a:ext uri="{FF2B5EF4-FFF2-40B4-BE49-F238E27FC236}">
                <a16:creationId xmlns:a16="http://schemas.microsoft.com/office/drawing/2014/main" id="{8E13B548-F076-CF46-A887-15D7D4869738}"/>
              </a:ext>
            </a:extLst>
          </p:cNvPr>
          <p:cNvSpPr>
            <a:spLocks noGrp="1"/>
          </p:cNvSpPr>
          <p:nvPr>
            <p:ph type="sldNum" sz="quarter" idx="12"/>
          </p:nvPr>
        </p:nvSpPr>
        <p:spPr>
          <a:xfrm>
            <a:off x="8474334" y="6181281"/>
            <a:ext cx="365760" cy="365760"/>
          </a:xfrm>
        </p:spPr>
        <p:txBody>
          <a:bodyPr/>
          <a:lstStyle>
            <a:lvl1pPr>
              <a:defRPr>
                <a:solidFill>
                  <a:schemeClr val="tx1"/>
                </a:solidFill>
              </a:defRPr>
            </a:lvl1pPr>
          </a:lstStyle>
          <a:p>
            <a:fld id="{8A7A6979-0714-4377-B894-6BE4C2D6E202}" type="slidenum">
              <a:rPr lang="en-US" smtClean="0"/>
              <a:pPr/>
              <a:t>‹#›</a:t>
            </a:fld>
            <a:endParaRPr lang="en-US" dirty="0"/>
          </a:p>
        </p:txBody>
      </p:sp>
      <p:pic>
        <p:nvPicPr>
          <p:cNvPr id="11" name="Picture 10">
            <a:extLst>
              <a:ext uri="{FF2B5EF4-FFF2-40B4-BE49-F238E27FC236}">
                <a16:creationId xmlns:a16="http://schemas.microsoft.com/office/drawing/2014/main" id="{9FCD1DC3-C143-EE4D-A499-5C31D0F6FA3C}"/>
              </a:ext>
            </a:extLst>
          </p:cNvPr>
          <p:cNvPicPr>
            <a:picLocks noChangeAspect="1"/>
          </p:cNvPicPr>
          <p:nvPr userDrawn="1"/>
        </p:nvPicPr>
        <p:blipFill>
          <a:blip r:embed="rId2"/>
          <a:stretch>
            <a:fillRect/>
          </a:stretch>
        </p:blipFill>
        <p:spPr>
          <a:xfrm>
            <a:off x="410543" y="6160385"/>
            <a:ext cx="3454400" cy="365760"/>
          </a:xfrm>
          <a:prstGeom prst="rect">
            <a:avLst/>
          </a:prstGeom>
        </p:spPr>
      </p:pic>
      <p:pic>
        <p:nvPicPr>
          <p:cNvPr id="9" name="Gold Triangle">
            <a:extLst>
              <a:ext uri="{FF2B5EF4-FFF2-40B4-BE49-F238E27FC236}">
                <a16:creationId xmlns:a16="http://schemas.microsoft.com/office/drawing/2014/main" id="{9DA68FFD-367C-6B43-B00F-2DC085DB4D1E}"/>
              </a:ext>
            </a:extLst>
          </p:cNvPr>
          <p:cNvPicPr>
            <a:picLocks noChangeAspect="1"/>
          </p:cNvPicPr>
          <p:nvPr userDrawn="1"/>
        </p:nvPicPr>
        <p:blipFill>
          <a:blip r:embed="rId3">
            <a:duotone>
              <a:schemeClr val="accent2">
                <a:shade val="45000"/>
                <a:satMod val="135000"/>
              </a:schemeClr>
              <a:prstClr val="white"/>
            </a:duotone>
          </a:blip>
          <a:stretch>
            <a:fillRect/>
          </a:stretch>
        </p:blipFill>
        <p:spPr>
          <a:xfrm>
            <a:off x="7366000" y="0"/>
            <a:ext cx="1778000" cy="6858000"/>
          </a:xfrm>
          <a:prstGeom prst="rect">
            <a:avLst/>
          </a:prstGeom>
        </p:spPr>
      </p:pic>
    </p:spTree>
    <p:extLst>
      <p:ext uri="{BB962C8B-B14F-4D97-AF65-F5344CB8AC3E}">
        <p14:creationId xmlns:p14="http://schemas.microsoft.com/office/powerpoint/2010/main" val="2707393526"/>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orient="horz" pos="3960">
          <p15:clr>
            <a:srgbClr val="FBAE40"/>
          </p15:clr>
        </p15:guide>
        <p15:guide id="4" pos="4464">
          <p15:clr>
            <a:srgbClr val="FBAE40"/>
          </p15:clr>
        </p15:guide>
        <p15:guide id="5" pos="5136">
          <p15:clr>
            <a:srgbClr val="FBAE40"/>
          </p15:clr>
        </p15:guide>
        <p15:guide id="6" orient="horz" pos="4080">
          <p15:clr>
            <a:srgbClr val="FBAE40"/>
          </p15:clr>
        </p15:guide>
        <p15:guide id="7" orient="horz" pos="1008" userDrawn="1">
          <p15:clr>
            <a:srgbClr val="FBAE40"/>
          </p15:clr>
        </p15:guide>
        <p15:guide id="8" orient="horz" pos="1488"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act Info">
    <p:bg>
      <p:bgPr>
        <a:solidFill>
          <a:schemeClr val="accent2"/>
        </a:solidFill>
        <a:effectLst/>
      </p:bgPr>
    </p:bg>
    <p:spTree>
      <p:nvGrpSpPr>
        <p:cNvPr id="1" name=""/>
        <p:cNvGrpSpPr/>
        <p:nvPr/>
      </p:nvGrpSpPr>
      <p:grpSpPr>
        <a:xfrm>
          <a:off x="0" y="0"/>
          <a:ext cx="0" cy="0"/>
          <a:chOff x="0" y="0"/>
          <a:chExt cx="0" cy="0"/>
        </a:xfrm>
      </p:grpSpPr>
      <p:sp>
        <p:nvSpPr>
          <p:cNvPr id="2" name="Title"/>
          <p:cNvSpPr>
            <a:spLocks noGrp="1"/>
          </p:cNvSpPr>
          <p:nvPr>
            <p:ph type="ctrTitle" hasCustomPrompt="1"/>
          </p:nvPr>
        </p:nvSpPr>
        <p:spPr bwMode="blackWhite">
          <a:xfrm>
            <a:off x="1089144" y="1557666"/>
            <a:ext cx="5500897" cy="854080"/>
          </a:xfrm>
          <a:prstGeom prst="rect">
            <a:avLst/>
          </a:prstGeom>
          <a:noFill/>
          <a:ln w="38100">
            <a:noFill/>
          </a:ln>
        </p:spPr>
        <p:txBody>
          <a:bodyPr wrap="square" lIns="0" tIns="0" rIns="0" bIns="0" anchor="t" anchorCtr="0">
            <a:spAutoFit/>
          </a:bodyPr>
          <a:lstStyle>
            <a:lvl1pPr algn="l">
              <a:defRPr sz="6000" b="0" i="1" cap="none" spc="0" baseline="0">
                <a:solidFill>
                  <a:schemeClr val="bg1"/>
                </a:solidFill>
                <a:latin typeface="Franklin Gothic Medium" panose="020B0603020102020204" pitchFamily="34" charset="0"/>
              </a:defRPr>
            </a:lvl1pPr>
          </a:lstStyle>
          <a:p>
            <a:r>
              <a:rPr lang="en-US" dirty="0"/>
              <a:t>Thank You</a:t>
            </a:r>
          </a:p>
        </p:txBody>
      </p:sp>
      <p:sp>
        <p:nvSpPr>
          <p:cNvPr id="23" name="Slide Number">
            <a:extLst>
              <a:ext uri="{FF2B5EF4-FFF2-40B4-BE49-F238E27FC236}">
                <a16:creationId xmlns:a16="http://schemas.microsoft.com/office/drawing/2014/main" id="{ACFC5D5C-1C9B-F148-A910-72ADDA93ABF0}"/>
              </a:ext>
            </a:extLst>
          </p:cNvPr>
          <p:cNvSpPr>
            <a:spLocks noGrp="1"/>
          </p:cNvSpPr>
          <p:nvPr>
            <p:ph type="sldNum" sz="quarter" idx="12"/>
          </p:nvPr>
        </p:nvSpPr>
        <p:spPr>
          <a:xfrm>
            <a:off x="8474334" y="6181281"/>
            <a:ext cx="365760" cy="365760"/>
          </a:xfrm>
        </p:spPr>
        <p:txBody>
          <a:bodyPr/>
          <a:lstStyle>
            <a:lvl1pPr>
              <a:defRPr>
                <a:solidFill>
                  <a:schemeClr val="tx1"/>
                </a:solidFill>
              </a:defRPr>
            </a:lvl1pPr>
          </a:lstStyle>
          <a:p>
            <a:fld id="{8A7A6979-0714-4377-B894-6BE4C2D6E202}" type="slidenum">
              <a:rPr lang="en-US" smtClean="0"/>
              <a:pPr/>
              <a:t>‹#›</a:t>
            </a:fld>
            <a:endParaRPr lang="en-US" dirty="0"/>
          </a:p>
        </p:txBody>
      </p:sp>
      <p:pic>
        <p:nvPicPr>
          <p:cNvPr id="10" name="Picture 9">
            <a:extLst>
              <a:ext uri="{FF2B5EF4-FFF2-40B4-BE49-F238E27FC236}">
                <a16:creationId xmlns:a16="http://schemas.microsoft.com/office/drawing/2014/main" id="{053DF361-4A5B-984D-AF5B-5AA76E12424B}"/>
              </a:ext>
            </a:extLst>
          </p:cNvPr>
          <p:cNvPicPr>
            <a:picLocks noChangeAspect="1"/>
          </p:cNvPicPr>
          <p:nvPr userDrawn="1"/>
        </p:nvPicPr>
        <p:blipFill>
          <a:blip r:embed="rId2"/>
          <a:stretch>
            <a:fillRect/>
          </a:stretch>
        </p:blipFill>
        <p:spPr>
          <a:xfrm>
            <a:off x="410543" y="6160385"/>
            <a:ext cx="3454400" cy="365760"/>
          </a:xfrm>
          <a:prstGeom prst="rect">
            <a:avLst/>
          </a:prstGeom>
        </p:spPr>
      </p:pic>
      <p:sp>
        <p:nvSpPr>
          <p:cNvPr id="26" name="Text Placeholder 8">
            <a:extLst>
              <a:ext uri="{FF2B5EF4-FFF2-40B4-BE49-F238E27FC236}">
                <a16:creationId xmlns:a16="http://schemas.microsoft.com/office/drawing/2014/main" id="{8AD8BBF2-2579-5B4F-8005-9E4A00177E7E}"/>
              </a:ext>
            </a:extLst>
          </p:cNvPr>
          <p:cNvSpPr txBox="1">
            <a:spLocks/>
          </p:cNvSpPr>
          <p:nvPr userDrawn="1"/>
        </p:nvSpPr>
        <p:spPr>
          <a:xfrm>
            <a:off x="1021645" y="4647678"/>
            <a:ext cx="5635893" cy="619602"/>
          </a:xfrm>
          <a:prstGeom prst="rect">
            <a:avLst/>
          </a:prstGeom>
        </p:spPr>
        <p:txBody>
          <a:bodyPr vert="horz" lIns="68580" tIns="34290" rIns="68580" bIns="34290" rtlCol="0" anchor="t">
            <a:noAutofit/>
          </a:bodyPr>
          <a:lstStyle>
            <a:lvl1pPr marL="0" indent="0" algn="l" defTabSz="457200" rtl="0" eaLnBrk="1" latinLnBrk="0" hangingPunct="1">
              <a:lnSpc>
                <a:spcPct val="90000"/>
              </a:lnSpc>
              <a:spcBef>
                <a:spcPct val="20000"/>
              </a:spcBef>
              <a:buFontTx/>
              <a:buNone/>
              <a:defRPr sz="1300" kern="1200">
                <a:solidFill>
                  <a:schemeClr val="bg1">
                    <a:lumMod val="50000"/>
                  </a:schemeClr>
                </a:solidFill>
                <a:latin typeface="Arial"/>
                <a:ea typeface="+mn-ea"/>
                <a:cs typeface="Arial"/>
              </a:defRPr>
            </a:lvl1pPr>
            <a:lvl2pPr marL="742950" indent="-285750" algn="l" defTabSz="457200" rtl="0" eaLnBrk="1" latinLnBrk="0" hangingPunct="1">
              <a:spcBef>
                <a:spcPct val="20000"/>
              </a:spcBef>
              <a:buFont typeface="Arial"/>
              <a:buChar char="•"/>
              <a:defRPr sz="1600" kern="1200">
                <a:solidFill>
                  <a:schemeClr val="tx1"/>
                </a:solidFill>
                <a:latin typeface="Arial"/>
                <a:ea typeface="+mn-ea"/>
                <a:cs typeface="Arial"/>
              </a:defRPr>
            </a:lvl2pPr>
            <a:lvl3pPr marL="1143000" indent="-228600" algn="l" defTabSz="457200" rtl="0" eaLnBrk="1" latinLnBrk="0" hangingPunct="1">
              <a:spcBef>
                <a:spcPct val="20000"/>
              </a:spcBef>
              <a:buFont typeface="Lucida Grande"/>
              <a:buChar char="–"/>
              <a:defRPr sz="16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tabLst>
                <a:tab pos="1329929" algn="l"/>
              </a:tabLst>
            </a:pPr>
            <a:r>
              <a:rPr lang="en-US" sz="1200" dirty="0" err="1">
                <a:latin typeface="Franklin Gothic Medium" panose="020B0603020102020204" pitchFamily="34" charset="0"/>
              </a:rPr>
              <a:t>polytechnic.purdue.edu</a:t>
            </a:r>
            <a:endParaRPr lang="en-US" sz="1200" dirty="0">
              <a:latin typeface="Franklin Gothic Medium" panose="020B0603020102020204" pitchFamily="34" charset="0"/>
            </a:endParaRPr>
          </a:p>
          <a:p>
            <a:pPr>
              <a:tabLst>
                <a:tab pos="1329929" algn="l"/>
              </a:tabLst>
            </a:pPr>
            <a:endParaRPr lang="en-US" sz="900" dirty="0">
              <a:latin typeface="Franklin Gothic Medium" panose="020B0603020102020204" pitchFamily="34" charset="0"/>
            </a:endParaRPr>
          </a:p>
          <a:p>
            <a:pPr marL="0" indent="0">
              <a:tabLst>
                <a:tab pos="1425575" algn="l"/>
                <a:tab pos="1598613" algn="l"/>
              </a:tabLst>
            </a:pPr>
            <a:r>
              <a:rPr lang="en-US" sz="1050" dirty="0">
                <a:latin typeface="Franklin Gothic Medium" panose="020B0603020102020204" pitchFamily="34" charset="0"/>
              </a:rPr>
              <a:t>	</a:t>
            </a:r>
            <a:r>
              <a:rPr lang="en-US" sz="1200" dirty="0">
                <a:latin typeface="Franklin Gothic Medium" panose="020B0603020102020204" pitchFamily="34" charset="0"/>
              </a:rPr>
              <a:t>/ 	</a:t>
            </a:r>
            <a:r>
              <a:rPr lang="en-US" sz="1200" dirty="0" err="1">
                <a:latin typeface="Franklin Gothic Medium" panose="020B0603020102020204" pitchFamily="34" charset="0"/>
              </a:rPr>
              <a:t>TechPurdue</a:t>
            </a:r>
            <a:endParaRPr lang="en-US" sz="1200" dirty="0">
              <a:latin typeface="Franklin Gothic Medium" panose="020B0603020102020204" pitchFamily="34" charset="0"/>
            </a:endParaRPr>
          </a:p>
          <a:p>
            <a:pPr>
              <a:tabLst>
                <a:tab pos="1329929" algn="l"/>
              </a:tabLst>
            </a:pPr>
            <a:endParaRPr lang="en-US" sz="1050" dirty="0">
              <a:latin typeface="Franklin Gothic Medium" panose="020B0603020102020204" pitchFamily="34" charset="0"/>
            </a:endParaRPr>
          </a:p>
        </p:txBody>
      </p:sp>
      <p:pic>
        <p:nvPicPr>
          <p:cNvPr id="27" name="Picture 26">
            <a:extLst>
              <a:ext uri="{FF2B5EF4-FFF2-40B4-BE49-F238E27FC236}">
                <a16:creationId xmlns:a16="http://schemas.microsoft.com/office/drawing/2014/main" id="{553D6B6F-D7FF-2A40-8370-C69415ED507C}"/>
              </a:ext>
            </a:extLst>
          </p:cNvPr>
          <p:cNvPicPr>
            <a:picLocks noChangeAspect="1"/>
          </p:cNvPicPr>
          <p:nvPr userDrawn="1"/>
        </p:nvPicPr>
        <p:blipFill>
          <a:blip r:embed="rId3">
            <a:biLevel thresh="75000"/>
          </a:blip>
          <a:stretch>
            <a:fillRect/>
          </a:stretch>
        </p:blipFill>
        <p:spPr>
          <a:xfrm>
            <a:off x="1086285" y="4996114"/>
            <a:ext cx="1283716" cy="224028"/>
          </a:xfrm>
          <a:prstGeom prst="rect">
            <a:avLst/>
          </a:prstGeom>
        </p:spPr>
      </p:pic>
      <p:sp>
        <p:nvSpPr>
          <p:cNvPr id="28" name="Text Placeholder 4">
            <a:extLst>
              <a:ext uri="{FF2B5EF4-FFF2-40B4-BE49-F238E27FC236}">
                <a16:creationId xmlns:a16="http://schemas.microsoft.com/office/drawing/2014/main" id="{AF0D9BF2-CC1D-2849-845E-6A8A63C4A4CB}"/>
              </a:ext>
            </a:extLst>
          </p:cNvPr>
          <p:cNvSpPr>
            <a:spLocks noGrp="1"/>
          </p:cNvSpPr>
          <p:nvPr>
            <p:ph type="body" sz="quarter" idx="13" hasCustomPrompt="1"/>
          </p:nvPr>
        </p:nvSpPr>
        <p:spPr>
          <a:xfrm>
            <a:off x="1086285" y="2966523"/>
            <a:ext cx="5321808" cy="338328"/>
          </a:xfrm>
        </p:spPr>
        <p:txBody>
          <a:bodyPr lIns="0" tIns="0" rIns="0" bIns="0"/>
          <a:lstStyle>
            <a:lvl1pPr marL="4763" indent="0">
              <a:buNone/>
              <a:tabLst/>
              <a:defRPr sz="2200" b="1" i="0">
                <a:solidFill>
                  <a:schemeClr val="bg1"/>
                </a:solidFill>
                <a:latin typeface="Franklin Gothic Demi Cond" panose="020B0603020102020204" pitchFamily="34" charset="0"/>
              </a:defRPr>
            </a:lvl1pPr>
          </a:lstStyle>
          <a:p>
            <a:pPr lvl="0"/>
            <a:r>
              <a:rPr lang="en-US" dirty="0"/>
              <a:t>Your Name</a:t>
            </a:r>
          </a:p>
        </p:txBody>
      </p:sp>
      <p:sp>
        <p:nvSpPr>
          <p:cNvPr id="29" name="Text Placeholder 4">
            <a:extLst>
              <a:ext uri="{FF2B5EF4-FFF2-40B4-BE49-F238E27FC236}">
                <a16:creationId xmlns:a16="http://schemas.microsoft.com/office/drawing/2014/main" id="{9D4392CA-F360-BB4D-8735-CC02EA6BF736}"/>
              </a:ext>
            </a:extLst>
          </p:cNvPr>
          <p:cNvSpPr>
            <a:spLocks noGrp="1"/>
          </p:cNvSpPr>
          <p:nvPr>
            <p:ph type="body" sz="quarter" idx="14" hasCustomPrompt="1"/>
          </p:nvPr>
        </p:nvSpPr>
        <p:spPr>
          <a:xfrm>
            <a:off x="1086285" y="3301615"/>
            <a:ext cx="5321808" cy="338328"/>
          </a:xfrm>
        </p:spPr>
        <p:txBody>
          <a:bodyPr lIns="0" tIns="0" rIns="0" bIns="0">
            <a:normAutofit/>
          </a:bodyPr>
          <a:lstStyle>
            <a:lvl1pPr marL="4763" indent="0">
              <a:buNone/>
              <a:tabLst/>
              <a:defRPr sz="1400" b="1" i="0">
                <a:solidFill>
                  <a:schemeClr val="bg2"/>
                </a:solidFill>
                <a:latin typeface="Franklin Gothic Demi Cond" panose="020B0603020102020204" pitchFamily="34" charset="0"/>
              </a:defRPr>
            </a:lvl1pPr>
          </a:lstStyle>
          <a:p>
            <a:pPr lvl="0"/>
            <a:r>
              <a:rPr lang="en-US" dirty="0"/>
              <a:t>Your Title</a:t>
            </a:r>
          </a:p>
        </p:txBody>
      </p:sp>
      <p:sp>
        <p:nvSpPr>
          <p:cNvPr id="30" name="Text Placeholder 4">
            <a:extLst>
              <a:ext uri="{FF2B5EF4-FFF2-40B4-BE49-F238E27FC236}">
                <a16:creationId xmlns:a16="http://schemas.microsoft.com/office/drawing/2014/main" id="{BFB0BAA0-29C0-B345-B95A-FCF294CB7428}"/>
              </a:ext>
            </a:extLst>
          </p:cNvPr>
          <p:cNvSpPr>
            <a:spLocks noGrp="1"/>
          </p:cNvSpPr>
          <p:nvPr>
            <p:ph type="body" sz="quarter" idx="15" hasCustomPrompt="1"/>
          </p:nvPr>
        </p:nvSpPr>
        <p:spPr>
          <a:xfrm>
            <a:off x="1086285" y="3521300"/>
            <a:ext cx="5321808" cy="338328"/>
          </a:xfrm>
        </p:spPr>
        <p:txBody>
          <a:bodyPr lIns="0" tIns="0" rIns="0" bIns="0">
            <a:normAutofit/>
          </a:bodyPr>
          <a:lstStyle>
            <a:lvl1pPr marL="4763" indent="0">
              <a:buNone/>
              <a:tabLst/>
              <a:defRPr sz="1400" b="1" i="0">
                <a:solidFill>
                  <a:schemeClr val="bg2"/>
                </a:solidFill>
                <a:latin typeface="Franklin Gothic Demi Cond" panose="020B0603020102020204" pitchFamily="34" charset="0"/>
              </a:defRPr>
            </a:lvl1pPr>
          </a:lstStyle>
          <a:p>
            <a:pPr lvl="0"/>
            <a:r>
              <a:rPr lang="en-US" dirty="0"/>
              <a:t>Your School/Department/Office</a:t>
            </a:r>
          </a:p>
        </p:txBody>
      </p:sp>
      <p:sp>
        <p:nvSpPr>
          <p:cNvPr id="31" name="Text Placeholder 4">
            <a:extLst>
              <a:ext uri="{FF2B5EF4-FFF2-40B4-BE49-F238E27FC236}">
                <a16:creationId xmlns:a16="http://schemas.microsoft.com/office/drawing/2014/main" id="{4C5C1FD7-4419-8745-90CB-49EB95276C8F}"/>
              </a:ext>
            </a:extLst>
          </p:cNvPr>
          <p:cNvSpPr>
            <a:spLocks noGrp="1"/>
          </p:cNvSpPr>
          <p:nvPr>
            <p:ph type="body" sz="quarter" idx="16" hasCustomPrompt="1"/>
          </p:nvPr>
        </p:nvSpPr>
        <p:spPr>
          <a:xfrm>
            <a:off x="1086285" y="3761883"/>
            <a:ext cx="5321808" cy="338328"/>
          </a:xfrm>
        </p:spPr>
        <p:txBody>
          <a:bodyPr lIns="0" tIns="0" rIns="0" bIns="0">
            <a:normAutofit/>
          </a:bodyPr>
          <a:lstStyle>
            <a:lvl1pPr marL="4763" indent="0">
              <a:buNone/>
              <a:tabLst/>
              <a:defRPr sz="1400" b="1" i="0">
                <a:solidFill>
                  <a:schemeClr val="bg2"/>
                </a:solidFill>
                <a:latin typeface="Franklin Gothic Demi Cond" panose="020B0603020102020204" pitchFamily="34" charset="0"/>
              </a:defRPr>
            </a:lvl1pPr>
          </a:lstStyle>
          <a:p>
            <a:pPr lvl="0"/>
            <a:r>
              <a:rPr lang="en-US" dirty="0" err="1"/>
              <a:t>email@purdue.edu</a:t>
            </a:r>
            <a:endParaRPr lang="en-US" dirty="0"/>
          </a:p>
        </p:txBody>
      </p:sp>
      <p:pic>
        <p:nvPicPr>
          <p:cNvPr id="12" name="Gold Triangle">
            <a:extLst>
              <a:ext uri="{FF2B5EF4-FFF2-40B4-BE49-F238E27FC236}">
                <a16:creationId xmlns:a16="http://schemas.microsoft.com/office/drawing/2014/main" id="{53F2A3B0-67A4-484C-BADB-82FD5AF3D191}"/>
              </a:ext>
            </a:extLst>
          </p:cNvPr>
          <p:cNvPicPr>
            <a:picLocks noChangeAspect="1"/>
          </p:cNvPicPr>
          <p:nvPr userDrawn="1"/>
        </p:nvPicPr>
        <p:blipFill>
          <a:blip r:embed="rId4">
            <a:duotone>
              <a:schemeClr val="accent2">
                <a:shade val="45000"/>
                <a:satMod val="135000"/>
              </a:schemeClr>
              <a:prstClr val="white"/>
            </a:duotone>
          </a:blip>
          <a:stretch>
            <a:fillRect/>
          </a:stretch>
        </p:blipFill>
        <p:spPr>
          <a:xfrm>
            <a:off x="7366000" y="0"/>
            <a:ext cx="1778000" cy="6858000"/>
          </a:xfrm>
          <a:prstGeom prst="rect">
            <a:avLst/>
          </a:prstGeom>
        </p:spPr>
      </p:pic>
    </p:spTree>
    <p:extLst>
      <p:ext uri="{BB962C8B-B14F-4D97-AF65-F5344CB8AC3E}">
        <p14:creationId xmlns:p14="http://schemas.microsoft.com/office/powerpoint/2010/main" val="6953237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orient="horz" pos="3960">
          <p15:clr>
            <a:srgbClr val="FBAE40"/>
          </p15:clr>
        </p15:guide>
        <p15:guide id="4" pos="4464">
          <p15:clr>
            <a:srgbClr val="FBAE40"/>
          </p15:clr>
        </p15:guide>
        <p15:guide id="5" pos="5136">
          <p15:clr>
            <a:srgbClr val="FBAE40"/>
          </p15:clr>
        </p15:guide>
        <p15:guide id="6" orient="horz" pos="4080">
          <p15:clr>
            <a:srgbClr val="FBAE40"/>
          </p15:clr>
        </p15:guide>
        <p15:guide id="7" pos="696"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606045" y="964692"/>
            <a:ext cx="5937755"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dirty="0"/>
              <a:t>Click to edit Master title style</a:t>
            </a:r>
          </a:p>
        </p:txBody>
      </p:sp>
      <p:sp>
        <p:nvSpPr>
          <p:cNvPr id="3" name="Text Placeholder 2"/>
          <p:cNvSpPr>
            <a:spLocks noGrp="1"/>
          </p:cNvSpPr>
          <p:nvPr>
            <p:ph type="body" idx="1"/>
          </p:nvPr>
        </p:nvSpPr>
        <p:spPr>
          <a:xfrm>
            <a:off x="1606045" y="2638045"/>
            <a:ext cx="5937755"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474334" y="6181281"/>
            <a:ext cx="365760" cy="365760"/>
          </a:xfrm>
          <a:prstGeom prst="ellipse">
            <a:avLst/>
          </a:prstGeom>
          <a:noFill/>
        </p:spPr>
        <p:txBody>
          <a:bodyPr vert="horz" lIns="18288" tIns="45720" rIns="18288" bIns="45720" rtlCol="0" anchor="ctr">
            <a:noAutofit/>
          </a:bodyPr>
          <a:lstStyle>
            <a:lvl1pPr algn="ctr">
              <a:defRPr sz="1000" b="0" i="0" spc="0" baseline="0">
                <a:solidFill>
                  <a:schemeClr val="tx1"/>
                </a:solidFill>
                <a:latin typeface="Franklin Gothic Medium" panose="020B0603020102020204" pitchFamily="34" charset="0"/>
              </a:defRPr>
            </a:lvl1pPr>
          </a:lstStyle>
          <a:p>
            <a:fld id="{8A7A6979-0714-4377-B894-6BE4C2D6E202}" type="slidenum">
              <a:rPr lang="en-US" smtClean="0"/>
              <a:pPr/>
              <a:t>‹#›</a:t>
            </a:fld>
            <a:endParaRPr lang="en-US" dirty="0"/>
          </a:p>
        </p:txBody>
      </p:sp>
      <p:pic>
        <p:nvPicPr>
          <p:cNvPr id="8" name="Picture 7">
            <a:extLst>
              <a:ext uri="{FF2B5EF4-FFF2-40B4-BE49-F238E27FC236}">
                <a16:creationId xmlns:a16="http://schemas.microsoft.com/office/drawing/2014/main" id="{2D853589-3193-A04C-88F5-5B0437794117}"/>
              </a:ext>
            </a:extLst>
          </p:cNvPr>
          <p:cNvPicPr>
            <a:picLocks noChangeAspect="1"/>
          </p:cNvPicPr>
          <p:nvPr userDrawn="1"/>
        </p:nvPicPr>
        <p:blipFill>
          <a:blip r:embed="rId8"/>
          <a:stretch>
            <a:fillRect/>
          </a:stretch>
        </p:blipFill>
        <p:spPr>
          <a:xfrm>
            <a:off x="410543" y="6160385"/>
            <a:ext cx="3454400" cy="365760"/>
          </a:xfrm>
          <a:prstGeom prst="rect">
            <a:avLst/>
          </a:prstGeom>
        </p:spPr>
      </p:pic>
    </p:spTree>
    <p:extLst>
      <p:ext uri="{BB962C8B-B14F-4D97-AF65-F5344CB8AC3E}">
        <p14:creationId xmlns:p14="http://schemas.microsoft.com/office/powerpoint/2010/main" val="3595336832"/>
      </p:ext>
    </p:extLst>
  </p:cSld>
  <p:clrMap bg1="lt1" tx1="dk1" bg2="lt2" tx2="dk2" accent1="accent1" accent2="accent2" accent3="accent3" accent4="accent4" accent5="accent5" accent6="accent6" hlink="hlink" folHlink="folHlink"/>
  <p:sldLayoutIdLst>
    <p:sldLayoutId id="2147483709" r:id="rId1"/>
    <p:sldLayoutId id="2147483720" r:id="rId2"/>
    <p:sldLayoutId id="2147483721" r:id="rId3"/>
    <p:sldLayoutId id="2147483722" r:id="rId4"/>
    <p:sldLayoutId id="2147483723" r:id="rId5"/>
    <p:sldLayoutId id="2147483724" r:id="rId6"/>
  </p:sldLayoutIdLst>
  <p:hf hdr="0" ftr="0"/>
  <p:txStyles>
    <p:titleStyle>
      <a:lvl1pPr algn="ctr" defTabSz="914400" rtl="0" eaLnBrk="1" latinLnBrk="0" hangingPunct="1">
        <a:lnSpc>
          <a:spcPct val="90000"/>
        </a:lnSpc>
        <a:spcBef>
          <a:spcPct val="0"/>
        </a:spcBef>
        <a:buNone/>
        <a:defRPr sz="2600" kern="1200" cap="all" spc="200" baseline="0">
          <a:solidFill>
            <a:srgbClr val="262626"/>
          </a:solidFill>
          <a:latin typeface="Franklin Gothic Medium" panose="020B0603020102020204" pitchFamily="34" charset="0"/>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Franklin Gothic Medium" panose="020B0603020102020204" pitchFamily="34" charset="0"/>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Franklin Gothic Medium" panose="020B0603020102020204" pitchFamily="34" charset="0"/>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Franklin Gothic Medium" panose="020B0603020102020204" pitchFamily="34" charset="0"/>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Franklin Gothic Medium" panose="020B0603020102020204" pitchFamily="34" charset="0"/>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Franklin Gothic Medium" panose="020B0603020102020204" pitchFamily="34" charset="0"/>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orient="horz" pos="4056" userDrawn="1">
          <p15:clr>
            <a:srgbClr val="F26B43"/>
          </p15:clr>
        </p15:guide>
        <p15:guide id="4" orient="horz" pos="393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https://support.office.com/en-us/article/Make-your-PowerPoint-presentations-accessible-6f7772b2-2f33-4bd2-8ca7-dae3b2b3ef25"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D35E5-3F21-E942-9AC5-2C81FEA38AA7}"/>
              </a:ext>
            </a:extLst>
          </p:cNvPr>
          <p:cNvSpPr>
            <a:spLocks noGrp="1"/>
          </p:cNvSpPr>
          <p:nvPr>
            <p:ph type="ctrTitle"/>
          </p:nvPr>
        </p:nvSpPr>
        <p:spPr>
          <a:xfrm>
            <a:off x="1117214" y="442674"/>
            <a:ext cx="6925732" cy="443198"/>
          </a:xfrm>
        </p:spPr>
        <p:txBody>
          <a:bodyPr/>
          <a:lstStyle/>
          <a:p>
            <a:r>
              <a:rPr lang="en-US" sz="3200" dirty="0"/>
              <a:t>Polytechnic standard (4:3) template</a:t>
            </a:r>
          </a:p>
        </p:txBody>
      </p:sp>
      <p:sp>
        <p:nvSpPr>
          <p:cNvPr id="4" name="Text Placeholder 3">
            <a:extLst>
              <a:ext uri="{FF2B5EF4-FFF2-40B4-BE49-F238E27FC236}">
                <a16:creationId xmlns:a16="http://schemas.microsoft.com/office/drawing/2014/main" id="{50C25CB0-34FD-D742-8DC0-9115B1000E3C}"/>
              </a:ext>
            </a:extLst>
          </p:cNvPr>
          <p:cNvSpPr>
            <a:spLocks noGrp="1"/>
          </p:cNvSpPr>
          <p:nvPr>
            <p:ph type="body" sz="quarter" idx="14"/>
          </p:nvPr>
        </p:nvSpPr>
        <p:spPr>
          <a:xfrm>
            <a:off x="1117212" y="1964449"/>
            <a:ext cx="7036186" cy="3411537"/>
          </a:xfrm>
        </p:spPr>
        <p:txBody>
          <a:bodyPr>
            <a:normAutofit/>
          </a:bodyPr>
          <a:lstStyle/>
          <a:p>
            <a:pPr marL="0" indent="0">
              <a:buNone/>
            </a:pPr>
            <a:r>
              <a:rPr lang="en-US" sz="1100" dirty="0">
                <a:latin typeface="Franklin Gothic Medium Cond" panose="020B0606030402020204" pitchFamily="34" charset="0"/>
              </a:rPr>
              <a:t>This standard-width (4:3) template should be universally compatible with standard-width and modern widescreen (16:9) displays and projectors.</a:t>
            </a:r>
          </a:p>
          <a:p>
            <a:pPr marL="0" indent="0">
              <a:buNone/>
            </a:pPr>
            <a:endParaRPr lang="en-US" sz="1100" dirty="0">
              <a:latin typeface="Franklin Gothic Medium Cond" panose="020B0606030402020204" pitchFamily="34" charset="0"/>
            </a:endParaRPr>
          </a:p>
          <a:p>
            <a:pPr marL="0" indent="0">
              <a:buNone/>
            </a:pPr>
            <a:r>
              <a:rPr lang="en-US" sz="1100" dirty="0">
                <a:latin typeface="Franklin Gothic Medium Cond" panose="020B0606030402020204" pitchFamily="34" charset="0"/>
              </a:rPr>
              <a:t>This template includes the following slides (and others):</a:t>
            </a:r>
          </a:p>
          <a:p>
            <a:r>
              <a:rPr lang="en-US" sz="1100" b="1" dirty="0">
                <a:latin typeface="Franklin Gothic Medium Cond" panose="020B0606030402020204" pitchFamily="34" charset="0"/>
              </a:rPr>
              <a:t>This slide: </a:t>
            </a:r>
            <a:r>
              <a:rPr lang="en-US" sz="1100" dirty="0">
                <a:latin typeface="Franklin Gothic Medium Cond" panose="020B0606030402020204" pitchFamily="34" charset="0"/>
              </a:rPr>
              <a:t>Delete once you’ve read these instructions</a:t>
            </a:r>
          </a:p>
          <a:p>
            <a:r>
              <a:rPr lang="en-US" sz="1100" b="1" dirty="0">
                <a:latin typeface="Franklin Gothic Medium Cond" panose="020B0606030402020204" pitchFamily="34" charset="0"/>
              </a:rPr>
              <a:t>Presentation Title: </a:t>
            </a:r>
            <a:r>
              <a:rPr lang="en-US" sz="1100" dirty="0">
                <a:latin typeface="Franklin Gothic Medium Cond" panose="020B0606030402020204" pitchFamily="34" charset="0"/>
              </a:rPr>
              <a:t>Typically the first slide your audience will see</a:t>
            </a:r>
          </a:p>
          <a:p>
            <a:r>
              <a:rPr lang="en-US" sz="1100" b="1" dirty="0">
                <a:latin typeface="Franklin Gothic Medium Cond" panose="020B0606030402020204" pitchFamily="34" charset="0"/>
              </a:rPr>
              <a:t>Content Slides (various):</a:t>
            </a:r>
            <a:r>
              <a:rPr lang="en-US" sz="1100" dirty="0">
                <a:latin typeface="Franklin Gothic Medium Cond" panose="020B0606030402020204" pitchFamily="34" charset="0"/>
              </a:rPr>
              <a:t> For text in bite-sized chunks to support material you deliver verbally. (If your audience is reading lengthy text on slides, they’re not listening to you!)</a:t>
            </a:r>
            <a:endParaRPr lang="en-US" sz="1100" b="1" dirty="0">
              <a:latin typeface="Franklin Gothic Medium Cond" panose="020B0606030402020204" pitchFamily="34" charset="0"/>
            </a:endParaRPr>
          </a:p>
          <a:p>
            <a:r>
              <a:rPr lang="en-US" sz="1100" b="1" dirty="0">
                <a:latin typeface="Franklin Gothic Medium Cond" panose="020B0606030402020204" pitchFamily="34" charset="0"/>
              </a:rPr>
              <a:t>Contact Info:</a:t>
            </a:r>
            <a:r>
              <a:rPr lang="en-US" sz="1100" dirty="0">
                <a:latin typeface="Franklin Gothic Medium Cond" panose="020B0606030402020204" pitchFamily="34" charset="0"/>
              </a:rPr>
              <a:t> Could be used as your last slide; leave it on-screen during Q&amp;A</a:t>
            </a:r>
          </a:p>
          <a:p>
            <a:endParaRPr lang="en-US" sz="1100" b="1" dirty="0">
              <a:latin typeface="Franklin Gothic Medium Cond" panose="020B0606030402020204" pitchFamily="34" charset="0"/>
            </a:endParaRPr>
          </a:p>
          <a:p>
            <a:pPr marL="0" indent="0">
              <a:buNone/>
            </a:pPr>
            <a:r>
              <a:rPr lang="en-US" sz="1100" dirty="0">
                <a:latin typeface="Franklin Gothic Medium Cond" panose="020B0606030402020204" pitchFamily="34" charset="0"/>
              </a:rPr>
              <a:t>To create a new slide from your choice of slide masters, click the tiny arrow next to “New Slide” in the Home toolbar. To change an existing slide to another master format, click the “Layout” button in the toolbar.</a:t>
            </a:r>
          </a:p>
          <a:p>
            <a:pPr marL="0" indent="0">
              <a:buNone/>
            </a:pPr>
            <a:endParaRPr lang="en-US" sz="1100" dirty="0">
              <a:latin typeface="Franklin Gothic Medium Cond" panose="020B0606030402020204" pitchFamily="34" charset="0"/>
            </a:endParaRPr>
          </a:p>
          <a:p>
            <a:pPr marL="0" indent="0">
              <a:buNone/>
            </a:pPr>
            <a:r>
              <a:rPr lang="en-US" sz="1100" dirty="0">
                <a:latin typeface="Franklin Gothic Medium Cond" panose="020B0606030402020204" pitchFamily="34" charset="0"/>
              </a:rPr>
              <a:t>This template uses an accessible master layout. Please note that some changes  to the PowerPoint template could impact accessibility by those with disabilities. Follow the instructions provided by Microsoft Office to ensure that your PowerPoint presentations are accessible to all users: </a:t>
            </a:r>
            <a:r>
              <a:rPr lang="en-US" sz="1100" dirty="0">
                <a:solidFill>
                  <a:srgbClr val="8E6E3D"/>
                </a:solidFill>
                <a:latin typeface="Franklin Gothic Medium Cond" panose="020B0606030402020204" pitchFamily="34" charset="0"/>
                <a:hlinkClick r:id="rId2">
                  <a:extLst>
                    <a:ext uri="{A12FA001-AC4F-418D-AE19-62706E023703}">
                      <ahyp:hlinkClr xmlns:ahyp="http://schemas.microsoft.com/office/drawing/2018/hyperlinkcolor" val="tx"/>
                    </a:ext>
                  </a:extLst>
                </a:hlinkClick>
              </a:rPr>
              <a:t>https://support.office.com/en-us/article/Make-your-PowerPoint-presentations-accessible-6f7772b2-2f33-4bd2-8ca7-dae3b2b3ef25</a:t>
            </a:r>
            <a:endParaRPr lang="en-US" sz="1100" dirty="0">
              <a:solidFill>
                <a:srgbClr val="8E6E3D"/>
              </a:solidFill>
              <a:latin typeface="Franklin Gothic Medium Cond" panose="020B0606030402020204" pitchFamily="34" charset="0"/>
            </a:endParaRPr>
          </a:p>
          <a:p>
            <a:pPr marL="0" indent="0">
              <a:buNone/>
            </a:pPr>
            <a:endParaRPr lang="en-US" sz="1400" dirty="0">
              <a:solidFill>
                <a:schemeClr val="tx2"/>
              </a:solidFill>
              <a:latin typeface="Franklin Gothic Medium Cond" panose="020B0606030402020204" pitchFamily="34" charset="0"/>
            </a:endParaRPr>
          </a:p>
          <a:p>
            <a:pPr marL="0" indent="0">
              <a:buNone/>
            </a:pPr>
            <a:r>
              <a:rPr lang="en-US" sz="900" dirty="0">
                <a:latin typeface="Franklin Gothic Medium Cond" panose="020B0606030402020204" pitchFamily="34" charset="0"/>
              </a:rPr>
              <a:t>PURDUE POLYTECHNIC OFFICE OF MARKETING COMMUNICATIONS • </a:t>
            </a:r>
            <a:r>
              <a:rPr lang="en-US" sz="900" dirty="0" err="1">
                <a:latin typeface="Franklin Gothic Medium Cond" panose="020B0606030402020204" pitchFamily="34" charset="0"/>
              </a:rPr>
              <a:t>polytechnic.purdue.edu</a:t>
            </a:r>
            <a:r>
              <a:rPr lang="en-US" sz="900" dirty="0">
                <a:latin typeface="Franklin Gothic Medium Cond" panose="020B0606030402020204" pitchFamily="34" charset="0"/>
              </a:rPr>
              <a:t>/marcomm • August 14, 2020</a:t>
            </a:r>
            <a:endParaRPr lang="en-US" sz="900" dirty="0">
              <a:solidFill>
                <a:schemeClr val="tx2"/>
              </a:solidFill>
              <a:latin typeface="Franklin Gothic Medium Cond" panose="020B0606030402020204" pitchFamily="34" charset="0"/>
            </a:endParaRPr>
          </a:p>
          <a:p>
            <a:pPr marL="0" indent="0">
              <a:buNone/>
            </a:pPr>
            <a:endParaRPr lang="en-US" sz="1400" dirty="0">
              <a:solidFill>
                <a:schemeClr val="tx2"/>
              </a:solidFill>
              <a:latin typeface="Franklin Gothic Medium Cond" panose="020B0606030402020204" pitchFamily="34" charset="0"/>
            </a:endParaRPr>
          </a:p>
          <a:p>
            <a:pPr marL="0" indent="0">
              <a:buNone/>
            </a:pPr>
            <a:endParaRPr lang="en-US" sz="1400" dirty="0">
              <a:solidFill>
                <a:schemeClr val="tx2"/>
              </a:solidFill>
              <a:latin typeface="Franklin Gothic Medium Cond" panose="020B0606030402020204" pitchFamily="34" charset="0"/>
            </a:endParaRPr>
          </a:p>
          <a:p>
            <a:pPr marL="0" indent="0">
              <a:buNone/>
            </a:pPr>
            <a:endParaRPr lang="en-US" sz="1400" dirty="0">
              <a:solidFill>
                <a:schemeClr val="tx2"/>
              </a:solidFill>
              <a:latin typeface="Franklin Gothic Medium Cond" panose="020B0606030402020204" pitchFamily="34" charset="0"/>
            </a:endParaRPr>
          </a:p>
          <a:p>
            <a:pPr marL="0" indent="0">
              <a:buNone/>
            </a:pPr>
            <a:endParaRPr lang="en-US" sz="1400" dirty="0">
              <a:solidFill>
                <a:schemeClr val="tx2"/>
              </a:solidFill>
              <a:latin typeface="Franklin Gothic Medium Cond" panose="020B0606030402020204" pitchFamily="34" charset="0"/>
            </a:endParaRPr>
          </a:p>
          <a:p>
            <a:pPr marL="0" indent="0">
              <a:buNone/>
            </a:pPr>
            <a:endParaRPr lang="en-US" sz="1400" dirty="0">
              <a:latin typeface="Franklin Gothic Medium Cond" panose="020B0606030402020204" pitchFamily="34" charset="0"/>
            </a:endParaRPr>
          </a:p>
          <a:p>
            <a:pPr marL="0" indent="0">
              <a:buNone/>
            </a:pPr>
            <a:endParaRPr lang="en-US" sz="1400" dirty="0">
              <a:latin typeface="Franklin Gothic Medium Cond" panose="020B0606030402020204" pitchFamily="34" charset="0"/>
            </a:endParaRPr>
          </a:p>
        </p:txBody>
      </p:sp>
      <p:sp>
        <p:nvSpPr>
          <p:cNvPr id="5" name="Slide Number Placeholder 4">
            <a:extLst>
              <a:ext uri="{FF2B5EF4-FFF2-40B4-BE49-F238E27FC236}">
                <a16:creationId xmlns:a16="http://schemas.microsoft.com/office/drawing/2014/main" id="{7462956A-9848-0049-91C5-8FFBD73C449C}"/>
              </a:ext>
            </a:extLst>
          </p:cNvPr>
          <p:cNvSpPr>
            <a:spLocks noGrp="1"/>
          </p:cNvSpPr>
          <p:nvPr>
            <p:ph type="sldNum" sz="quarter" idx="4"/>
          </p:nvPr>
        </p:nvSpPr>
        <p:spPr/>
        <p:txBody>
          <a:bodyPr/>
          <a:lstStyle/>
          <a:p>
            <a:fld id="{8A7A6979-0714-4377-B894-6BE4C2D6E202}" type="slidenum">
              <a:rPr lang="en-US" smtClean="0"/>
              <a:pPr/>
              <a:t>1</a:t>
            </a:fld>
            <a:endParaRPr lang="en-US" dirty="0"/>
          </a:p>
        </p:txBody>
      </p:sp>
      <p:sp>
        <p:nvSpPr>
          <p:cNvPr id="6" name="Subtitle 2">
            <a:extLst>
              <a:ext uri="{FF2B5EF4-FFF2-40B4-BE49-F238E27FC236}">
                <a16:creationId xmlns:a16="http://schemas.microsoft.com/office/drawing/2014/main" id="{D1DBAB1A-A503-BF4A-9123-64ACDB6F4D0D}"/>
              </a:ext>
            </a:extLst>
          </p:cNvPr>
          <p:cNvSpPr txBox="1">
            <a:spLocks/>
          </p:cNvSpPr>
          <p:nvPr/>
        </p:nvSpPr>
        <p:spPr>
          <a:xfrm>
            <a:off x="1117212" y="944719"/>
            <a:ext cx="7036187" cy="369332"/>
          </a:xfrm>
          <a:prstGeom prst="rect">
            <a:avLst/>
          </a:prstGeom>
          <a:noFill/>
        </p:spPr>
        <p:txBody>
          <a:bodyPr vert="horz" wrap="square" lIns="0" tIns="0" rIns="0" bIns="0" rtlCol="0" anchor="t" anchorCtr="0">
            <a:spAutoFit/>
          </a:bodyPr>
          <a:lstStyle>
            <a:lvl1pPr marL="0" indent="0" algn="l" defTabSz="914400" rtl="0" eaLnBrk="1" latinLnBrk="0" hangingPunct="1">
              <a:lnSpc>
                <a:spcPct val="100000"/>
              </a:lnSpc>
              <a:spcBef>
                <a:spcPts val="1000"/>
              </a:spcBef>
              <a:buClr>
                <a:schemeClr val="accent2"/>
              </a:buClr>
              <a:buFont typeface="Arial" panose="020B0604020202020204" pitchFamily="34" charset="0"/>
              <a:buNone/>
              <a:defRPr sz="2200" b="1" i="0" kern="1200">
                <a:solidFill>
                  <a:schemeClr val="bg2"/>
                </a:solidFill>
                <a:latin typeface="Franklin Gothic Demi Cond" panose="020B0603020102020204" pitchFamily="34" charset="0"/>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1900" kern="1200">
                <a:solidFill>
                  <a:schemeClr val="tx1">
                    <a:lumMod val="85000"/>
                    <a:lumOff val="15000"/>
                  </a:schemeClr>
                </a:solidFill>
                <a:latin typeface="Franklin Gothic Medium" panose="020B0603020102020204" pitchFamily="34" charset="0"/>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Franklin Gothic Medium" panose="020B0603020102020204" pitchFamily="34" charset="0"/>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Franklin Gothic Medium" panose="020B0603020102020204" pitchFamily="34" charset="0"/>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Franklin Gothic Medium" panose="020B0603020102020204" pitchFamily="34" charset="0"/>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r>
              <a:rPr lang="en-US" sz="1200" b="0" dirty="0">
                <a:solidFill>
                  <a:schemeClr val="bg1"/>
                </a:solidFill>
              </a:rPr>
              <a:t>“White” edition: Title &amp; contact slides have white backgrounds; most design elements are in shades of grey for improved color accuracy when printing the presentation. </a:t>
            </a:r>
          </a:p>
        </p:txBody>
      </p:sp>
      <p:sp>
        <p:nvSpPr>
          <p:cNvPr id="7" name="Subtitle 2">
            <a:extLst>
              <a:ext uri="{FF2B5EF4-FFF2-40B4-BE49-F238E27FC236}">
                <a16:creationId xmlns:a16="http://schemas.microsoft.com/office/drawing/2014/main" id="{4BD9B2F8-7220-CA40-8027-8DD2630AD3F5}"/>
              </a:ext>
            </a:extLst>
          </p:cNvPr>
          <p:cNvSpPr>
            <a:spLocks noGrp="1"/>
          </p:cNvSpPr>
          <p:nvPr>
            <p:ph type="subTitle" idx="1"/>
          </p:nvPr>
        </p:nvSpPr>
        <p:spPr>
          <a:xfrm>
            <a:off x="1117213" y="1482014"/>
            <a:ext cx="6925733" cy="256199"/>
          </a:xfrm>
        </p:spPr>
        <p:txBody>
          <a:bodyPr/>
          <a:lstStyle/>
          <a:p>
            <a:r>
              <a:rPr lang="en-US" dirty="0"/>
              <a:t>How to use this template</a:t>
            </a:r>
          </a:p>
        </p:txBody>
      </p:sp>
    </p:spTree>
    <p:extLst>
      <p:ext uri="{BB962C8B-B14F-4D97-AF65-F5344CB8AC3E}">
        <p14:creationId xmlns:p14="http://schemas.microsoft.com/office/powerpoint/2010/main" val="2890123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F5213-C76F-4A45-B965-D8994CB33A6B}"/>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4D7A6969-BC48-7946-A229-7F7ECCB1A500}"/>
              </a:ext>
            </a:extLst>
          </p:cNvPr>
          <p:cNvSpPr>
            <a:spLocks noGrp="1"/>
          </p:cNvSpPr>
          <p:nvPr>
            <p:ph type="subTitle" idx="1"/>
          </p:nvPr>
        </p:nvSpPr>
        <p:spPr/>
        <p:txBody>
          <a:bodyPr/>
          <a:lstStyle/>
          <a:p>
            <a:endParaRPr lang="en-US" dirty="0"/>
          </a:p>
        </p:txBody>
      </p:sp>
      <p:sp>
        <p:nvSpPr>
          <p:cNvPr id="4" name="Slide Number Placeholder 3">
            <a:extLst>
              <a:ext uri="{FF2B5EF4-FFF2-40B4-BE49-F238E27FC236}">
                <a16:creationId xmlns:a16="http://schemas.microsoft.com/office/drawing/2014/main" id="{6D0B7BD6-8079-4641-970F-A9457147C5CF}"/>
              </a:ext>
            </a:extLst>
          </p:cNvPr>
          <p:cNvSpPr>
            <a:spLocks noGrp="1"/>
          </p:cNvSpPr>
          <p:nvPr>
            <p:ph type="sldNum" sz="quarter" idx="12"/>
          </p:nvPr>
        </p:nvSpPr>
        <p:spPr/>
        <p:txBody>
          <a:bodyPr/>
          <a:lstStyle/>
          <a:p>
            <a:fld id="{8A7A6979-0714-4377-B894-6BE4C2D6E202}" type="slidenum">
              <a:rPr lang="en-US" smtClean="0"/>
              <a:pPr/>
              <a:t>2</a:t>
            </a:fld>
            <a:endParaRPr lang="en-US" dirty="0"/>
          </a:p>
        </p:txBody>
      </p:sp>
      <p:sp>
        <p:nvSpPr>
          <p:cNvPr id="5" name="Text Placeholder 4">
            <a:extLst>
              <a:ext uri="{FF2B5EF4-FFF2-40B4-BE49-F238E27FC236}">
                <a16:creationId xmlns:a16="http://schemas.microsoft.com/office/drawing/2014/main" id="{758CADFE-CE64-F940-8FC7-705D726D9FFD}"/>
              </a:ext>
            </a:extLst>
          </p:cNvPr>
          <p:cNvSpPr>
            <a:spLocks noGrp="1"/>
          </p:cNvSpPr>
          <p:nvPr>
            <p:ph type="body" sz="quarter" idx="13"/>
          </p:nvPr>
        </p:nvSpPr>
        <p:spPr/>
        <p:txBody>
          <a:bodyPr/>
          <a:lstStyle/>
          <a:p>
            <a:endParaRPr lang="en-US" dirty="0"/>
          </a:p>
        </p:txBody>
      </p:sp>
      <p:sp>
        <p:nvSpPr>
          <p:cNvPr id="6" name="Text Placeholder 5">
            <a:extLst>
              <a:ext uri="{FF2B5EF4-FFF2-40B4-BE49-F238E27FC236}">
                <a16:creationId xmlns:a16="http://schemas.microsoft.com/office/drawing/2014/main" id="{EE03A10C-5296-3942-9199-4D3D27F7F9E6}"/>
              </a:ext>
            </a:extLst>
          </p:cNvPr>
          <p:cNvSpPr>
            <a:spLocks noGrp="1"/>
          </p:cNvSpPr>
          <p:nvPr>
            <p:ph type="body" sz="quarter" idx="14"/>
          </p:nvPr>
        </p:nvSpPr>
        <p:spPr/>
        <p:txBody>
          <a:bodyPr/>
          <a:lstStyle/>
          <a:p>
            <a:endParaRPr lang="en-US" dirty="0"/>
          </a:p>
        </p:txBody>
      </p:sp>
    </p:spTree>
    <p:extLst>
      <p:ext uri="{BB962C8B-B14F-4D97-AF65-F5344CB8AC3E}">
        <p14:creationId xmlns:p14="http://schemas.microsoft.com/office/powerpoint/2010/main" val="1463652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1866E7E-B82E-ED40-9C86-89573D26FE35}"/>
              </a:ext>
            </a:extLst>
          </p:cNvPr>
          <p:cNvSpPr>
            <a:spLocks noGrp="1"/>
          </p:cNvSpPr>
          <p:nvPr>
            <p:ph type="ctrTitle"/>
          </p:nvPr>
        </p:nvSpPr>
        <p:spPr/>
        <p:txBody>
          <a:bodyPr/>
          <a:lstStyle/>
          <a:p>
            <a:endParaRPr lang="en-US"/>
          </a:p>
        </p:txBody>
      </p:sp>
      <p:sp>
        <p:nvSpPr>
          <p:cNvPr id="9" name="Text Placeholder 8">
            <a:extLst>
              <a:ext uri="{FF2B5EF4-FFF2-40B4-BE49-F238E27FC236}">
                <a16:creationId xmlns:a16="http://schemas.microsoft.com/office/drawing/2014/main" id="{0AF06264-5C10-7642-B9A6-5BA7548C6E7C}"/>
              </a:ext>
            </a:extLst>
          </p:cNvPr>
          <p:cNvSpPr>
            <a:spLocks noGrp="1"/>
          </p:cNvSpPr>
          <p:nvPr>
            <p:ph type="body" sz="quarter" idx="14"/>
          </p:nvPr>
        </p:nvSpPr>
        <p:spPr/>
        <p:txBody>
          <a:bodyPr/>
          <a:lstStyle/>
          <a:p>
            <a:endParaRPr lang="en-US"/>
          </a:p>
        </p:txBody>
      </p:sp>
      <p:sp>
        <p:nvSpPr>
          <p:cNvPr id="5" name="Slide Number Placeholder 4">
            <a:extLst>
              <a:ext uri="{FF2B5EF4-FFF2-40B4-BE49-F238E27FC236}">
                <a16:creationId xmlns:a16="http://schemas.microsoft.com/office/drawing/2014/main" id="{55B2B550-1237-A249-BBC0-24B0BEA890EE}"/>
              </a:ext>
            </a:extLst>
          </p:cNvPr>
          <p:cNvSpPr>
            <a:spLocks noGrp="1"/>
          </p:cNvSpPr>
          <p:nvPr>
            <p:ph type="sldNum" sz="quarter" idx="4"/>
          </p:nvPr>
        </p:nvSpPr>
        <p:spPr/>
        <p:txBody>
          <a:bodyPr/>
          <a:lstStyle/>
          <a:p>
            <a:fld id="{8A7A6979-0714-4377-B894-6BE4C2D6E202}" type="slidenum">
              <a:rPr lang="en-US" smtClean="0"/>
              <a:pPr/>
              <a:t>3</a:t>
            </a:fld>
            <a:endParaRPr lang="en-US" dirty="0"/>
          </a:p>
        </p:txBody>
      </p:sp>
      <p:sp>
        <p:nvSpPr>
          <p:cNvPr id="8" name="Subtitle 7">
            <a:extLst>
              <a:ext uri="{FF2B5EF4-FFF2-40B4-BE49-F238E27FC236}">
                <a16:creationId xmlns:a16="http://schemas.microsoft.com/office/drawing/2014/main" id="{11BF6FAF-69A3-7647-A4DA-FC5D9BDB5851}"/>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19325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BD659-C076-D74B-88A5-023429C1C988}"/>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99A0F9B0-7737-FA42-AE72-C17412A3AABB}"/>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877F9AE0-727A-8245-A635-F759D13A23ED}"/>
              </a:ext>
            </a:extLst>
          </p:cNvPr>
          <p:cNvSpPr>
            <a:spLocks noGrp="1"/>
          </p:cNvSpPr>
          <p:nvPr>
            <p:ph type="body" sz="quarter" idx="14"/>
          </p:nvPr>
        </p:nvSpPr>
        <p:spPr/>
        <p:txBody>
          <a:bodyPr/>
          <a:lstStyle/>
          <a:p>
            <a:endParaRPr lang="en-US"/>
          </a:p>
        </p:txBody>
      </p:sp>
      <p:sp>
        <p:nvSpPr>
          <p:cNvPr id="5" name="Content Placeholder 4">
            <a:extLst>
              <a:ext uri="{FF2B5EF4-FFF2-40B4-BE49-F238E27FC236}">
                <a16:creationId xmlns:a16="http://schemas.microsoft.com/office/drawing/2014/main" id="{55138424-4335-3043-8919-47C9C1BB0D89}"/>
              </a:ext>
            </a:extLst>
          </p:cNvPr>
          <p:cNvSpPr>
            <a:spLocks noGrp="1"/>
          </p:cNvSpPr>
          <p:nvPr>
            <p:ph sz="quarter" idx="13"/>
          </p:nvPr>
        </p:nvSpPr>
        <p:spPr/>
        <p:txBody>
          <a:bodyPr/>
          <a:lstStyle/>
          <a:p>
            <a:endParaRPr lang="en-US"/>
          </a:p>
        </p:txBody>
      </p:sp>
      <p:sp>
        <p:nvSpPr>
          <p:cNvPr id="6" name="Slide Number Placeholder 5">
            <a:extLst>
              <a:ext uri="{FF2B5EF4-FFF2-40B4-BE49-F238E27FC236}">
                <a16:creationId xmlns:a16="http://schemas.microsoft.com/office/drawing/2014/main" id="{B839D334-5007-1747-86F0-750E7BF17DEF}"/>
              </a:ext>
            </a:extLst>
          </p:cNvPr>
          <p:cNvSpPr>
            <a:spLocks noGrp="1"/>
          </p:cNvSpPr>
          <p:nvPr>
            <p:ph type="sldNum" sz="quarter" idx="4"/>
          </p:nvPr>
        </p:nvSpPr>
        <p:spPr/>
        <p:txBody>
          <a:bodyPr/>
          <a:lstStyle/>
          <a:p>
            <a:fld id="{8A7A6979-0714-4377-B894-6BE4C2D6E202}" type="slidenum">
              <a:rPr lang="en-US" smtClean="0"/>
              <a:pPr/>
              <a:t>4</a:t>
            </a:fld>
            <a:endParaRPr lang="en-US" dirty="0"/>
          </a:p>
        </p:txBody>
      </p:sp>
    </p:spTree>
    <p:extLst>
      <p:ext uri="{BB962C8B-B14F-4D97-AF65-F5344CB8AC3E}">
        <p14:creationId xmlns:p14="http://schemas.microsoft.com/office/powerpoint/2010/main" val="3776211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29893B84-8673-AF4C-A7D5-FE7A516B9832}"/>
              </a:ext>
            </a:extLst>
          </p:cNvPr>
          <p:cNvSpPr>
            <a:spLocks noGrp="1"/>
          </p:cNvSpPr>
          <p:nvPr>
            <p:ph type="pic" sz="quarter" idx="13"/>
          </p:nvPr>
        </p:nvSpPr>
        <p:spPr/>
      </p:sp>
      <p:sp>
        <p:nvSpPr>
          <p:cNvPr id="3" name="Title 2">
            <a:extLst>
              <a:ext uri="{FF2B5EF4-FFF2-40B4-BE49-F238E27FC236}">
                <a16:creationId xmlns:a16="http://schemas.microsoft.com/office/drawing/2014/main" id="{CDF32274-C915-534E-B21A-62234BA6BD5C}"/>
              </a:ext>
            </a:extLst>
          </p:cNvPr>
          <p:cNvSpPr>
            <a:spLocks noGrp="1"/>
          </p:cNvSpPr>
          <p:nvPr>
            <p:ph type="ctrTitle"/>
          </p:nvPr>
        </p:nvSpPr>
        <p:spPr/>
        <p:txBody>
          <a:bodyPr/>
          <a:lstStyle/>
          <a:p>
            <a:endParaRPr lang="en-US"/>
          </a:p>
        </p:txBody>
      </p:sp>
      <p:sp>
        <p:nvSpPr>
          <p:cNvPr id="4" name="Slide Number Placeholder 3">
            <a:extLst>
              <a:ext uri="{FF2B5EF4-FFF2-40B4-BE49-F238E27FC236}">
                <a16:creationId xmlns:a16="http://schemas.microsoft.com/office/drawing/2014/main" id="{F254C8D1-E87F-D949-A4FD-5349824F69A0}"/>
              </a:ext>
            </a:extLst>
          </p:cNvPr>
          <p:cNvSpPr>
            <a:spLocks noGrp="1"/>
          </p:cNvSpPr>
          <p:nvPr>
            <p:ph type="sldNum" sz="quarter" idx="12"/>
          </p:nvPr>
        </p:nvSpPr>
        <p:spPr/>
        <p:txBody>
          <a:bodyPr/>
          <a:lstStyle/>
          <a:p>
            <a:fld id="{8A7A6979-0714-4377-B894-6BE4C2D6E202}" type="slidenum">
              <a:rPr lang="en-US" smtClean="0"/>
              <a:pPr/>
              <a:t>5</a:t>
            </a:fld>
            <a:endParaRPr lang="en-US" dirty="0"/>
          </a:p>
        </p:txBody>
      </p:sp>
    </p:spTree>
    <p:extLst>
      <p:ext uri="{BB962C8B-B14F-4D97-AF65-F5344CB8AC3E}">
        <p14:creationId xmlns:p14="http://schemas.microsoft.com/office/powerpoint/2010/main" val="1139905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4DA04-FB6A-7641-BC76-3F920E2749F6}"/>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8926984C-B218-4249-B51A-4A33D6558ADF}"/>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027F45BD-4B37-504D-BE3A-E0730842C71D}"/>
              </a:ext>
            </a:extLst>
          </p:cNvPr>
          <p:cNvSpPr>
            <a:spLocks noGrp="1"/>
          </p:cNvSpPr>
          <p:nvPr>
            <p:ph type="body" sz="quarter" idx="14"/>
          </p:nvPr>
        </p:nvSpPr>
        <p:spPr/>
        <p:txBody>
          <a:bodyPr/>
          <a:lstStyle/>
          <a:p>
            <a:endParaRPr lang="en-US"/>
          </a:p>
        </p:txBody>
      </p:sp>
      <p:sp>
        <p:nvSpPr>
          <p:cNvPr id="5" name="Slide Number Placeholder 4">
            <a:extLst>
              <a:ext uri="{FF2B5EF4-FFF2-40B4-BE49-F238E27FC236}">
                <a16:creationId xmlns:a16="http://schemas.microsoft.com/office/drawing/2014/main" id="{29E31656-4415-2F49-B070-468DE637CC0C}"/>
              </a:ext>
            </a:extLst>
          </p:cNvPr>
          <p:cNvSpPr>
            <a:spLocks noGrp="1"/>
          </p:cNvSpPr>
          <p:nvPr>
            <p:ph type="sldNum" sz="quarter" idx="12"/>
          </p:nvPr>
        </p:nvSpPr>
        <p:spPr/>
        <p:txBody>
          <a:bodyPr/>
          <a:lstStyle/>
          <a:p>
            <a:fld id="{8A7A6979-0714-4377-B894-6BE4C2D6E202}" type="slidenum">
              <a:rPr lang="en-US" smtClean="0"/>
              <a:pPr/>
              <a:t>6</a:t>
            </a:fld>
            <a:endParaRPr lang="en-US" dirty="0"/>
          </a:p>
        </p:txBody>
      </p:sp>
    </p:spTree>
    <p:extLst>
      <p:ext uri="{BB962C8B-B14F-4D97-AF65-F5344CB8AC3E}">
        <p14:creationId xmlns:p14="http://schemas.microsoft.com/office/powerpoint/2010/main" val="170053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5F4B2-548F-5F42-8B41-4D7FB81CD07E}"/>
              </a:ext>
            </a:extLst>
          </p:cNvPr>
          <p:cNvSpPr>
            <a:spLocks noGrp="1"/>
          </p:cNvSpPr>
          <p:nvPr>
            <p:ph type="ctrTitle"/>
          </p:nvPr>
        </p:nvSpPr>
        <p:spPr/>
        <p:txBody>
          <a:bodyPr/>
          <a:lstStyle/>
          <a:p>
            <a:endParaRPr lang="en-US"/>
          </a:p>
        </p:txBody>
      </p:sp>
      <p:sp>
        <p:nvSpPr>
          <p:cNvPr id="3" name="Slide Number Placeholder 2">
            <a:extLst>
              <a:ext uri="{FF2B5EF4-FFF2-40B4-BE49-F238E27FC236}">
                <a16:creationId xmlns:a16="http://schemas.microsoft.com/office/drawing/2014/main" id="{BF562F0A-A0A6-4441-AC12-76FFCAD42455}"/>
              </a:ext>
            </a:extLst>
          </p:cNvPr>
          <p:cNvSpPr>
            <a:spLocks noGrp="1"/>
          </p:cNvSpPr>
          <p:nvPr>
            <p:ph type="sldNum" sz="quarter" idx="12"/>
          </p:nvPr>
        </p:nvSpPr>
        <p:spPr/>
        <p:txBody>
          <a:bodyPr/>
          <a:lstStyle/>
          <a:p>
            <a:fld id="{8A7A6979-0714-4377-B894-6BE4C2D6E202}" type="slidenum">
              <a:rPr lang="en-US" smtClean="0"/>
              <a:pPr/>
              <a:t>7</a:t>
            </a:fld>
            <a:endParaRPr lang="en-US" dirty="0"/>
          </a:p>
        </p:txBody>
      </p:sp>
      <p:sp>
        <p:nvSpPr>
          <p:cNvPr id="4" name="Text Placeholder 3">
            <a:extLst>
              <a:ext uri="{FF2B5EF4-FFF2-40B4-BE49-F238E27FC236}">
                <a16:creationId xmlns:a16="http://schemas.microsoft.com/office/drawing/2014/main" id="{B3264691-F0FD-A245-BC44-29628B8B1C7A}"/>
              </a:ext>
            </a:extLst>
          </p:cNvPr>
          <p:cNvSpPr>
            <a:spLocks noGrp="1"/>
          </p:cNvSpPr>
          <p:nvPr>
            <p:ph type="body" sz="quarter" idx="13"/>
          </p:nvPr>
        </p:nvSpPr>
        <p:spPr/>
        <p:txBody>
          <a:bodyPr/>
          <a:lstStyle/>
          <a:p>
            <a:endParaRPr lang="en-US"/>
          </a:p>
        </p:txBody>
      </p:sp>
      <p:sp>
        <p:nvSpPr>
          <p:cNvPr id="5" name="Text Placeholder 4">
            <a:extLst>
              <a:ext uri="{FF2B5EF4-FFF2-40B4-BE49-F238E27FC236}">
                <a16:creationId xmlns:a16="http://schemas.microsoft.com/office/drawing/2014/main" id="{A022EEEB-035B-C44D-B47D-5EB367443DE4}"/>
              </a:ext>
            </a:extLst>
          </p:cNvPr>
          <p:cNvSpPr>
            <a:spLocks noGrp="1"/>
          </p:cNvSpPr>
          <p:nvPr>
            <p:ph type="body" sz="quarter" idx="14"/>
          </p:nvPr>
        </p:nvSpPr>
        <p:spPr/>
        <p:txBody>
          <a:bodyPr/>
          <a:lstStyle/>
          <a:p>
            <a:endParaRPr lang="en-US"/>
          </a:p>
        </p:txBody>
      </p:sp>
      <p:sp>
        <p:nvSpPr>
          <p:cNvPr id="6" name="Text Placeholder 5">
            <a:extLst>
              <a:ext uri="{FF2B5EF4-FFF2-40B4-BE49-F238E27FC236}">
                <a16:creationId xmlns:a16="http://schemas.microsoft.com/office/drawing/2014/main" id="{2ECC231E-BCD7-9B4F-8BAB-A911013C7166}"/>
              </a:ext>
            </a:extLst>
          </p:cNvPr>
          <p:cNvSpPr>
            <a:spLocks noGrp="1"/>
          </p:cNvSpPr>
          <p:nvPr>
            <p:ph type="body" sz="quarter" idx="15"/>
          </p:nvPr>
        </p:nvSpPr>
        <p:spPr/>
        <p:txBody>
          <a:bodyPr/>
          <a:lstStyle/>
          <a:p>
            <a:endParaRPr lang="en-US"/>
          </a:p>
        </p:txBody>
      </p:sp>
      <p:sp>
        <p:nvSpPr>
          <p:cNvPr id="7" name="Text Placeholder 6">
            <a:extLst>
              <a:ext uri="{FF2B5EF4-FFF2-40B4-BE49-F238E27FC236}">
                <a16:creationId xmlns:a16="http://schemas.microsoft.com/office/drawing/2014/main" id="{F6F161BB-1E3C-504F-99F7-6C53532FC01E}"/>
              </a:ext>
            </a:extLst>
          </p:cNvPr>
          <p:cNvSpPr>
            <a:spLocks noGrp="1"/>
          </p:cNvSpPr>
          <p:nvPr>
            <p:ph type="body" sz="quarter" idx="16"/>
          </p:nvPr>
        </p:nvSpPr>
        <p:spPr/>
        <p:txBody>
          <a:bodyPr/>
          <a:lstStyle/>
          <a:p>
            <a:endParaRPr lang="en-US"/>
          </a:p>
        </p:txBody>
      </p:sp>
    </p:spTree>
    <p:extLst>
      <p:ext uri="{BB962C8B-B14F-4D97-AF65-F5344CB8AC3E}">
        <p14:creationId xmlns:p14="http://schemas.microsoft.com/office/powerpoint/2010/main" val="1564979424"/>
      </p:ext>
    </p:extLst>
  </p:cSld>
  <p:clrMapOvr>
    <a:masterClrMapping/>
  </p:clrMapOvr>
</p:sld>
</file>

<file path=ppt/theme/theme1.xml><?xml version="1.0" encoding="utf-8"?>
<a:theme xmlns:a="http://schemas.openxmlformats.org/drawingml/2006/main" name="Parcel">
  <a:themeElements>
    <a:clrScheme name="Custom 3">
      <a:dk1>
        <a:srgbClr val="000000"/>
      </a:dk1>
      <a:lt1>
        <a:srgbClr val="000000"/>
      </a:lt1>
      <a:dk2>
        <a:srgbClr val="555960"/>
      </a:dk2>
      <a:lt2>
        <a:srgbClr val="CFB991"/>
      </a:lt2>
      <a:accent1>
        <a:srgbClr val="8E6F3E"/>
      </a:accent1>
      <a:accent2>
        <a:srgbClr val="FFFFFF"/>
      </a:accent2>
      <a:accent3>
        <a:srgbClr val="FFFFFF"/>
      </a:accent3>
      <a:accent4>
        <a:srgbClr val="FFFFFF"/>
      </a:accent4>
      <a:accent5>
        <a:srgbClr val="FFFFFF"/>
      </a:accent5>
      <a:accent6>
        <a:srgbClr val="FFFFFF"/>
      </a:accent6>
      <a:hlink>
        <a:srgbClr val="8D6F3D"/>
      </a:hlink>
      <a:folHlink>
        <a:srgbClr val="8D6F3D"/>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U-CoBrand_Template_Gold_Theme_Std_Screen.pptx" id="{15472184-1F6E-B94F-8582-FBC685EFAC84}" vid="{7B644FC9-7B5C-F54C-A4D7-3EDC0CF19F9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1778</TotalTime>
  <Words>275</Words>
  <Application>Microsoft Macintosh PowerPoint</Application>
  <PresentationFormat>On-screen Show (4:3)</PresentationFormat>
  <Paragraphs>27</Paragraphs>
  <Slides>7</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vt:i4>
      </vt:variant>
    </vt:vector>
  </HeadingPairs>
  <TitlesOfParts>
    <vt:vector size="17" baseType="lpstr">
      <vt:lpstr>Acumin Pro</vt:lpstr>
      <vt:lpstr>Arial</vt:lpstr>
      <vt:lpstr>Calibri</vt:lpstr>
      <vt:lpstr>Franklin Gothic Book</vt:lpstr>
      <vt:lpstr>Franklin Gothic Demi Cond</vt:lpstr>
      <vt:lpstr>Franklin Gothic Medium</vt:lpstr>
      <vt:lpstr>Franklin Gothic Medium Cond</vt:lpstr>
      <vt:lpstr>Impact</vt:lpstr>
      <vt:lpstr>Wingdings</vt:lpstr>
      <vt:lpstr>Parcel</vt:lpstr>
      <vt:lpstr>Polytechnic standard (4:3) template</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 the Purdue University brand in your presentations by using a brand-friendly template. This template uses an accessible master layout. Please note that some changes  to the PowerPoint template could impact accessibility by those with disabilities. Follow the instructions provided by Microsoft Office to ensure that your PowerPoint presentations are accessible to all users:</dc:title>
  <dc:subject/>
  <dc:creator>Drake, Payton E</dc:creator>
  <cp:keywords/>
  <dc:description/>
  <cp:lastModifiedBy>O'Malley, John A</cp:lastModifiedBy>
  <cp:revision>29</cp:revision>
  <dcterms:created xsi:type="dcterms:W3CDTF">2020-02-06T20:42:06Z</dcterms:created>
  <dcterms:modified xsi:type="dcterms:W3CDTF">2020-08-14T19:31:09Z</dcterms:modified>
  <cp:category/>
</cp:coreProperties>
</file>